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omments/modernComment_12E_8E7F2213.xml" ContentType="application/vnd.ms-powerpoint.comments+xml"/>
  <Override PartName="/ppt/tags/tag3.xml" ContentType="application/vnd.openxmlformats-officedocument.presentationml.tags+xml"/>
  <Override PartName="/ppt/notesSlides/notesSlide2.xml" ContentType="application/vnd.openxmlformats-officedocument.presentationml.notesSlide+xml"/>
  <Override PartName="/ppt/comments/modernComment_131_A92D4FAC.xml" ContentType="application/vnd.ms-powerpoint.comments+xml"/>
  <Override PartName="/ppt/tags/tag4.xml" ContentType="application/vnd.openxmlformats-officedocument.presentationml.tags+xml"/>
  <Override PartName="/ppt/notesSlides/notesSlide3.xml" ContentType="application/vnd.openxmlformats-officedocument.presentationml.notesSlide+xml"/>
  <Override PartName="/ppt/comments/modernComment_14A_4C9B0190.xml" ContentType="application/vnd.ms-powerpoint.comments+xml"/>
  <Override PartName="/ppt/tags/tag5.xml" ContentType="application/vnd.openxmlformats-officedocument.presentationml.tags+xml"/>
  <Override PartName="/ppt/notesSlides/notesSlide4.xml" ContentType="application/vnd.openxmlformats-officedocument.presentationml.notesSlide+xml"/>
  <Override PartName="/ppt/comments/modernComment_134_2F2A234F.xml" ContentType="application/vnd.ms-powerpoint.comments+xml"/>
  <Override PartName="/ppt/tags/tag6.xml" ContentType="application/vnd.openxmlformats-officedocument.presentationml.tags+xml"/>
  <Override PartName="/ppt/notesSlides/notesSlide5.xml" ContentType="application/vnd.openxmlformats-officedocument.presentationml.notesSlide+xml"/>
  <Override PartName="/ppt/comments/modernComment_136_782BCC2F.xml" ContentType="application/vnd.ms-powerpoint.comments+xml"/>
  <Override PartName="/ppt/tags/tag7.xml" ContentType="application/vnd.openxmlformats-officedocument.presentationml.tags+xml"/>
  <Override PartName="/ppt/notesSlides/notesSlide6.xml" ContentType="application/vnd.openxmlformats-officedocument.presentationml.notesSlide+xml"/>
  <Override PartName="/ppt/comments/modernComment_14C_CCDDFBE6.xml" ContentType="application/vnd.ms-powerpoint.comments+xml"/>
  <Override PartName="/ppt/tags/tag8.xml" ContentType="application/vnd.openxmlformats-officedocument.presentationml.tags+xml"/>
  <Override PartName="/ppt/notesSlides/notesSlide7.xml" ContentType="application/vnd.openxmlformats-officedocument.presentationml.notesSlide+xml"/>
  <Override PartName="/ppt/comments/modernComment_135_C9AD451A.xml" ContentType="application/vnd.ms-powerpoint.comments+xml"/>
  <Override PartName="/ppt/tags/tag9.xml" ContentType="application/vnd.openxmlformats-officedocument.presentationml.tags+xml"/>
  <Override PartName="/ppt/notesSlides/notesSlide8.xml" ContentType="application/vnd.openxmlformats-officedocument.presentationml.notesSlide+xml"/>
  <Override PartName="/ppt/comments/modernComment_138_415566E1.xml" ContentType="application/vnd.ms-powerpoint.comments+xml"/>
  <Override PartName="/ppt/tags/tag10.xml" ContentType="application/vnd.openxmlformats-officedocument.presentationml.tags+xml"/>
  <Override PartName="/ppt/notesSlides/notesSlide9.xml" ContentType="application/vnd.openxmlformats-officedocument.presentationml.notesSlide+xml"/>
  <Override PartName="/ppt/comments/modernComment_148_37147E64.xml" ContentType="application/vnd.ms-powerpoint.comments+xml"/>
  <Override PartName="/ppt/tags/tag11.xml" ContentType="application/vnd.openxmlformats-officedocument.presentationml.tags+xml"/>
  <Override PartName="/ppt/notesSlides/notesSlide10.xml" ContentType="application/vnd.openxmlformats-officedocument.presentationml.notesSlide+xml"/>
  <Override PartName="/ppt/comments/modernComment_14F_5E400A0A.xml" ContentType="application/vnd.ms-powerpoint.comments+xml"/>
  <Override PartName="/ppt/tags/tag12.xml" ContentType="application/vnd.openxmlformats-officedocument.presentationml.tags+xml"/>
  <Override PartName="/ppt/notesSlides/notesSlide11.xml" ContentType="application/vnd.openxmlformats-officedocument.presentationml.notesSlide+xml"/>
  <Override PartName="/ppt/comments/modernComment_14E_666419F0.xml" ContentType="application/vnd.ms-powerpoint.comments+xml"/>
  <Override PartName="/ppt/tags/tag13.xml" ContentType="application/vnd.openxmlformats-officedocument.presentationml.tags+xml"/>
  <Override PartName="/ppt/notesSlides/notesSlide12.xml" ContentType="application/vnd.openxmlformats-officedocument.presentationml.notesSlide+xml"/>
  <Override PartName="/ppt/comments/modernComment_13D_D76EB360.xml" ContentType="application/vnd.ms-powerpoint.comments+xml"/>
  <Override PartName="/ppt/tags/tag14.xml" ContentType="application/vnd.openxmlformats-officedocument.presentationml.tags+xml"/>
  <Override PartName="/ppt/notesSlides/notesSlide13.xml" ContentType="application/vnd.openxmlformats-officedocument.presentationml.notesSlide+xml"/>
  <Override PartName="/ppt/comments/modernComment_13B_CF19C980.xml" ContentType="application/vnd.ms-powerpoint.comments+xml"/>
  <Override PartName="/ppt/tags/tag15.xml" ContentType="application/vnd.openxmlformats-officedocument.presentationml.tags+xml"/>
  <Override PartName="/ppt/notesSlides/notesSlide14.xml" ContentType="application/vnd.openxmlformats-officedocument.presentationml.notesSlide+xml"/>
  <Override PartName="/ppt/comments/modernComment_149_FECB6344.xml" ContentType="application/vnd.ms-powerpoint.comment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comments/modernComment_144_7FD4F2E9.xml" ContentType="application/vnd.ms-powerpoint.comments+xml"/>
  <Override PartName="/ppt/tags/tag18.xml" ContentType="application/vnd.openxmlformats-officedocument.presentationml.tags+xml"/>
  <Override PartName="/ppt/notesSlides/notesSlide17.xml" ContentType="application/vnd.openxmlformats-officedocument.presentationml.notesSlide+xml"/>
  <Override PartName="/ppt/comments/modernComment_142_22863991.xml" ContentType="application/vnd.ms-powerpoint.comments+xml"/>
  <Override PartName="/ppt/tags/tag19.xml" ContentType="application/vnd.openxmlformats-officedocument.presentationml.tags+xml"/>
  <Override PartName="/ppt/notesSlides/notesSlide18.xml" ContentType="application/vnd.openxmlformats-officedocument.presentationml.notesSlide+xml"/>
  <Override PartName="/ppt/comments/modernComment_146_B80FC74D.xml" ContentType="application/vnd.ms-powerpoint.comment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comments/modernComment_141_D6852673.xml" ContentType="application/vnd.ms-powerpoint.comments+xml"/>
  <Override PartName="/ppt/tags/tag24.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02" r:id="rId5"/>
    <p:sldId id="305" r:id="rId6"/>
    <p:sldId id="330" r:id="rId7"/>
    <p:sldId id="308" r:id="rId8"/>
    <p:sldId id="310" r:id="rId9"/>
    <p:sldId id="332" r:id="rId10"/>
    <p:sldId id="309" r:id="rId11"/>
    <p:sldId id="312" r:id="rId12"/>
    <p:sldId id="328" r:id="rId13"/>
    <p:sldId id="335" r:id="rId14"/>
    <p:sldId id="334" r:id="rId15"/>
    <p:sldId id="317" r:id="rId16"/>
    <p:sldId id="315" r:id="rId17"/>
    <p:sldId id="329" r:id="rId18"/>
    <p:sldId id="333" r:id="rId19"/>
    <p:sldId id="324" r:id="rId20"/>
    <p:sldId id="322" r:id="rId21"/>
    <p:sldId id="326" r:id="rId22"/>
    <p:sldId id="339" r:id="rId23"/>
    <p:sldId id="340" r:id="rId24"/>
    <p:sldId id="331" r:id="rId25"/>
    <p:sldId id="321" r:id="rId26"/>
    <p:sldId id="300"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961C8A-88EA-51E9-9585-41743555AE42}" name="Jillian Balfour" initials="JB" userId="S::jillian@uoregon.edu::bee84cd8-a0a3-436d-8ff0-a49b3132c707" providerId="AD"/>
  <p188:author id="{69F949AC-68A0-FC97-B3E6-D13801511CDB}" name="Nancy Novitski" initials="NN" userId="S::novitski@uoregon.edu::0203b0b9-0b05-48f5-9d6b-a01bed964cd6" providerId="AD"/>
  <p188:author id="{677435B6-D9E9-39A4-0BB2-7316CC5CB9F7}" name="Mike Glover Moresi" initials="MM" userId="S::mmoresi@uoregon.edu::5746206a-ee29-4cc3-a213-c5d0d77ed959" providerId="AD"/>
  <p188:author id="{01A389CE-4DA0-0EB5-7BCB-58DD8173611E}" name="Melanie Ferstman" initials="MF" userId="S::mferstma@uoregon.edu::d1cfc256-0673-4fb6-a7aa-479ceaa98c9a" providerId="AD"/>
  <p188:author id="{14E07CE4-7C60-42BD-3898-4AD3E19AE9C7}" name="Katie Harsh" initials="KH" userId="S::harsh@uoregon.edu::fe5d9342-9b63-4ad4-a368-afd43b22ec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E814A-BF91-222A-29CA-6FA6DEDDE7CF}" v="924" dt="2024-02-21T23:02:50.873"/>
    <p1510:client id="{1CB211CF-FFF3-ECD6-8A83-5423CC6D4935}" v="1" dt="2024-02-21T17:22:20.397"/>
    <p1510:client id="{3D851282-4D56-4310-7E60-25F35D6F6343}" v="62" dt="2024-02-20T23:58:48.270"/>
    <p1510:client id="{66F0A68D-C05F-3764-4CD2-4987DE9EB47C}" v="278" dt="2024-02-21T03:56:40.610"/>
    <p1510:client id="{8C0583E6-C097-44C6-86F5-4A34F32243B2}" v="1" dt="2024-02-20T23:42:54.277"/>
    <p1510:client id="{A5197845-9A7B-9B74-F4C7-E49B2D5DFC04}" v="1" dt="2024-02-20T23:07:25.449"/>
    <p1510:client id="{AB4B1C98-273F-44A3-9A2C-9B598C6B16C3}" v="1" dt="2024-02-22T16:36:45.173"/>
    <p1510:client id="{B70EC330-EF06-AB6E-26D3-44A9FFE4FE1F}" v="2" dt="2024-02-22T22:10:57.581"/>
    <p1510:client id="{EEC1569F-8AB4-A1BC-1E2C-7F56B4CD258A}" v="231" dt="2024-02-22T00:47:38.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2"/>
    <p:restoredTop sz="94628"/>
  </p:normalViewPr>
  <p:slideViewPr>
    <p:cSldViewPr snapToGrid="0">
      <p:cViewPr varScale="1">
        <p:scale>
          <a:sx n="119" d="100"/>
          <a:sy n="119" d="100"/>
        </p:scale>
        <p:origin x="712" y="192"/>
      </p:cViewPr>
      <p:guideLst/>
    </p:cSldViewPr>
  </p:slideViewPr>
  <p:outlineViewPr>
    <p:cViewPr>
      <p:scale>
        <a:sx n="33" d="100"/>
        <a:sy n="33" d="100"/>
      </p:scale>
      <p:origin x="0" y="-110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Ferstman" userId="S::mferstma@uoregon.edu::d1cfc256-0673-4fb6-a7aa-479ceaa98c9a" providerId="AD" clId="Web-{5D7D7BCB-D37E-DFC3-BED3-5D1ACBD0E302}"/>
    <pc:docChg chg="addSld delSld modSld sldOrd">
      <pc:chgData name="Melanie Ferstman" userId="S::mferstma@uoregon.edu::d1cfc256-0673-4fb6-a7aa-479ceaa98c9a" providerId="AD" clId="Web-{5D7D7BCB-D37E-DFC3-BED3-5D1ACBD0E302}" dt="2024-02-15T17:49:14.690" v="289"/>
      <pc:docMkLst>
        <pc:docMk/>
      </pc:docMkLst>
      <pc:sldChg chg="modSp">
        <pc:chgData name="Melanie Ferstman" userId="S::mferstma@uoregon.edu::d1cfc256-0673-4fb6-a7aa-479ceaa98c9a" providerId="AD" clId="Web-{5D7D7BCB-D37E-DFC3-BED3-5D1ACBD0E302}" dt="2024-02-15T16:42:28.747" v="34" actId="20577"/>
        <pc:sldMkLst>
          <pc:docMk/>
          <pc:sldMk cId="2838319020" sldId="305"/>
        </pc:sldMkLst>
        <pc:spChg chg="mod">
          <ac:chgData name="Melanie Ferstman" userId="S::mferstma@uoregon.edu::d1cfc256-0673-4fb6-a7aa-479ceaa98c9a" providerId="AD" clId="Web-{5D7D7BCB-D37E-DFC3-BED3-5D1ACBD0E302}" dt="2024-02-15T16:42:28.747" v="34" actId="20577"/>
          <ac:spMkLst>
            <pc:docMk/>
            <pc:sldMk cId="2838319020" sldId="305"/>
            <ac:spMk id="6" creationId="{654FCA86-00A8-515E-7F7F-77B653C5FE5D}"/>
          </ac:spMkLst>
        </pc:spChg>
      </pc:sldChg>
      <pc:sldChg chg="addSp delSp modSp">
        <pc:chgData name="Melanie Ferstman" userId="S::mferstma@uoregon.edu::d1cfc256-0673-4fb6-a7aa-479ceaa98c9a" providerId="AD" clId="Web-{5D7D7BCB-D37E-DFC3-BED3-5D1ACBD0E302}" dt="2024-02-15T17:18:14.427" v="179"/>
        <pc:sldMkLst>
          <pc:docMk/>
          <pc:sldMk cId="2394425200" sldId="306"/>
        </pc:sldMkLst>
        <pc:picChg chg="del">
          <ac:chgData name="Melanie Ferstman" userId="S::mferstma@uoregon.edu::d1cfc256-0673-4fb6-a7aa-479ceaa98c9a" providerId="AD" clId="Web-{5D7D7BCB-D37E-DFC3-BED3-5D1ACBD0E302}" dt="2024-02-15T17:13:55.090" v="154"/>
          <ac:picMkLst>
            <pc:docMk/>
            <pc:sldMk cId="2394425200" sldId="306"/>
            <ac:picMk id="3" creationId="{49F082D4-390F-77DC-4010-E45AE23267B1}"/>
          </ac:picMkLst>
        </pc:picChg>
        <pc:picChg chg="add mod">
          <ac:chgData name="Melanie Ferstman" userId="S::mferstma@uoregon.edu::d1cfc256-0673-4fb6-a7aa-479ceaa98c9a" providerId="AD" clId="Web-{5D7D7BCB-D37E-DFC3-BED3-5D1ACBD0E302}" dt="2024-02-15T17:18:14.427" v="179"/>
          <ac:picMkLst>
            <pc:docMk/>
            <pc:sldMk cId="2394425200" sldId="306"/>
            <ac:picMk id="5" creationId="{8048FC0A-3F51-F44C-9C7B-7A141A0F9404}"/>
          </ac:picMkLst>
        </pc:picChg>
      </pc:sldChg>
      <pc:sldChg chg="addSp modSp">
        <pc:chgData name="Melanie Ferstman" userId="S::mferstma@uoregon.edu::d1cfc256-0673-4fb6-a7aa-479ceaa98c9a" providerId="AD" clId="Web-{5D7D7BCB-D37E-DFC3-BED3-5D1ACBD0E302}" dt="2024-02-15T17:23:28.406" v="218"/>
        <pc:sldMkLst>
          <pc:docMk/>
          <pc:sldMk cId="3383575834" sldId="309"/>
        </pc:sldMkLst>
        <pc:grpChg chg="add mod">
          <ac:chgData name="Melanie Ferstman" userId="S::mferstma@uoregon.edu::d1cfc256-0673-4fb6-a7aa-479ceaa98c9a" providerId="AD" clId="Web-{5D7D7BCB-D37E-DFC3-BED3-5D1ACBD0E302}" dt="2024-02-15T17:23:28.406" v="218"/>
          <ac:grpSpMkLst>
            <pc:docMk/>
            <pc:sldMk cId="3383575834" sldId="309"/>
            <ac:grpSpMk id="3" creationId="{43C8E7A0-FD4A-8216-51D1-AFD42A319E67}"/>
          </ac:grpSpMkLst>
        </pc:grpChg>
        <pc:picChg chg="mod">
          <ac:chgData name="Melanie Ferstman" userId="S::mferstma@uoregon.edu::d1cfc256-0673-4fb6-a7aa-479ceaa98c9a" providerId="AD" clId="Web-{5D7D7BCB-D37E-DFC3-BED3-5D1ACBD0E302}" dt="2024-02-15T17:23:06.124" v="213"/>
          <ac:picMkLst>
            <pc:docMk/>
            <pc:sldMk cId="3383575834" sldId="309"/>
            <ac:picMk id="5" creationId="{7E4F3241-2CE4-3D15-66FF-C4BC850605E5}"/>
          </ac:picMkLst>
        </pc:picChg>
        <pc:cxnChg chg="mod">
          <ac:chgData name="Melanie Ferstman" userId="S::mferstma@uoregon.edu::d1cfc256-0673-4fb6-a7aa-479ceaa98c9a" providerId="AD" clId="Web-{5D7D7BCB-D37E-DFC3-BED3-5D1ACBD0E302}" dt="2024-02-15T17:22:17.153" v="204"/>
          <ac:cxnSpMkLst>
            <pc:docMk/>
            <pc:sldMk cId="3383575834" sldId="309"/>
            <ac:cxnSpMk id="7" creationId="{3A4B014E-6BC6-9A36-A08F-E48F308DA65E}"/>
          </ac:cxnSpMkLst>
        </pc:cxnChg>
      </pc:sldChg>
      <pc:sldChg chg="modSp">
        <pc:chgData name="Melanie Ferstman" userId="S::mferstma@uoregon.edu::d1cfc256-0673-4fb6-a7aa-479ceaa98c9a" providerId="AD" clId="Web-{5D7D7BCB-D37E-DFC3-BED3-5D1ACBD0E302}" dt="2024-02-15T17:16:39.595" v="168" actId="20577"/>
        <pc:sldMkLst>
          <pc:docMk/>
          <pc:sldMk cId="2016136239" sldId="310"/>
        </pc:sldMkLst>
        <pc:spChg chg="mod">
          <ac:chgData name="Melanie Ferstman" userId="S::mferstma@uoregon.edu::d1cfc256-0673-4fb6-a7aa-479ceaa98c9a" providerId="AD" clId="Web-{5D7D7BCB-D37E-DFC3-BED3-5D1ACBD0E302}" dt="2024-02-15T17:16:39.595" v="168" actId="20577"/>
          <ac:spMkLst>
            <pc:docMk/>
            <pc:sldMk cId="2016136239" sldId="310"/>
            <ac:spMk id="2" creationId="{41E44A97-35AE-F464-8F49-AB85A9EE63BB}"/>
          </ac:spMkLst>
        </pc:spChg>
      </pc:sldChg>
      <pc:sldChg chg="addSp delSp modSp add del mod modShow">
        <pc:chgData name="Melanie Ferstman" userId="S::mferstma@uoregon.edu::d1cfc256-0673-4fb6-a7aa-479ceaa98c9a" providerId="AD" clId="Web-{5D7D7BCB-D37E-DFC3-BED3-5D1ACBD0E302}" dt="2024-02-15T17:00:25.283" v="132"/>
        <pc:sldMkLst>
          <pc:docMk/>
          <pc:sldMk cId="2516745796" sldId="311"/>
        </pc:sldMkLst>
        <pc:spChg chg="mod">
          <ac:chgData name="Melanie Ferstman" userId="S::mferstma@uoregon.edu::d1cfc256-0673-4fb6-a7aa-479ceaa98c9a" providerId="AD" clId="Web-{5D7D7BCB-D37E-DFC3-BED3-5D1ACBD0E302}" dt="2024-02-15T16:57:39.980" v="116" actId="1076"/>
          <ac:spMkLst>
            <pc:docMk/>
            <pc:sldMk cId="2516745796" sldId="311"/>
            <ac:spMk id="4" creationId="{4E12EE6D-F833-B391-4C44-716FF02FAA0D}"/>
          </ac:spMkLst>
        </pc:spChg>
        <pc:spChg chg="mod">
          <ac:chgData name="Melanie Ferstman" userId="S::mferstma@uoregon.edu::d1cfc256-0673-4fb6-a7aa-479ceaa98c9a" providerId="AD" clId="Web-{5D7D7BCB-D37E-DFC3-BED3-5D1ACBD0E302}" dt="2024-02-15T16:57:54.637" v="118" actId="1076"/>
          <ac:spMkLst>
            <pc:docMk/>
            <pc:sldMk cId="2516745796" sldId="311"/>
            <ac:spMk id="7" creationId="{6E643A78-088D-FA04-055E-B91016B1CB6B}"/>
          </ac:spMkLst>
        </pc:spChg>
        <pc:picChg chg="mod">
          <ac:chgData name="Melanie Ferstman" userId="S::mferstma@uoregon.edu::d1cfc256-0673-4fb6-a7aa-479ceaa98c9a" providerId="AD" clId="Web-{5D7D7BCB-D37E-DFC3-BED3-5D1ACBD0E302}" dt="2024-02-15T16:57:49.918" v="117" actId="1076"/>
          <ac:picMkLst>
            <pc:docMk/>
            <pc:sldMk cId="2516745796" sldId="311"/>
            <ac:picMk id="5" creationId="{8C1B2173-E0EF-FB2F-134A-22DCF12C897C}"/>
          </ac:picMkLst>
        </pc:picChg>
        <pc:picChg chg="add del mod">
          <ac:chgData name="Melanie Ferstman" userId="S::mferstma@uoregon.edu::d1cfc256-0673-4fb6-a7aa-479ceaa98c9a" providerId="AD" clId="Web-{5D7D7BCB-D37E-DFC3-BED3-5D1ACBD0E302}" dt="2024-02-15T16:55:07.788" v="92"/>
          <ac:picMkLst>
            <pc:docMk/>
            <pc:sldMk cId="2516745796" sldId="311"/>
            <ac:picMk id="6" creationId="{80B7EC32-4C51-F04F-D65E-81258E98A04E}"/>
          </ac:picMkLst>
        </pc:picChg>
        <pc:picChg chg="add del mod">
          <ac:chgData name="Melanie Ferstman" userId="S::mferstma@uoregon.edu::d1cfc256-0673-4fb6-a7aa-479ceaa98c9a" providerId="AD" clId="Web-{5D7D7BCB-D37E-DFC3-BED3-5D1ACBD0E302}" dt="2024-02-15T16:57:19.323" v="112"/>
          <ac:picMkLst>
            <pc:docMk/>
            <pc:sldMk cId="2516745796" sldId="311"/>
            <ac:picMk id="8" creationId="{8B323EA2-026F-A4A8-E279-7EBE48A75179}"/>
          </ac:picMkLst>
        </pc:picChg>
        <pc:cxnChg chg="add del mod">
          <ac:chgData name="Melanie Ferstman" userId="S::mferstma@uoregon.edu::d1cfc256-0673-4fb6-a7aa-479ceaa98c9a" providerId="AD" clId="Web-{5D7D7BCB-D37E-DFC3-BED3-5D1ACBD0E302}" dt="2024-02-15T16:56:00.868" v="102"/>
          <ac:cxnSpMkLst>
            <pc:docMk/>
            <pc:sldMk cId="2516745796" sldId="311"/>
            <ac:cxnSpMk id="3" creationId="{1D0112C3-84CA-9D67-7ED4-0F766535A06F}"/>
          </ac:cxnSpMkLst>
        </pc:cxnChg>
        <pc:cxnChg chg="del mod">
          <ac:chgData name="Melanie Ferstman" userId="S::mferstma@uoregon.edu::d1cfc256-0673-4fb6-a7aa-479ceaa98c9a" providerId="AD" clId="Web-{5D7D7BCB-D37E-DFC3-BED3-5D1ACBD0E302}" dt="2024-02-15T16:50:04.637" v="76"/>
          <ac:cxnSpMkLst>
            <pc:docMk/>
            <pc:sldMk cId="2516745796" sldId="311"/>
            <ac:cxnSpMk id="9" creationId="{C45E452D-57AE-D3DE-6D41-75344671C65D}"/>
          </ac:cxnSpMkLst>
        </pc:cxnChg>
        <pc:cxnChg chg="add mod">
          <ac:chgData name="Melanie Ferstman" userId="S::mferstma@uoregon.edu::d1cfc256-0673-4fb6-a7aa-479ceaa98c9a" providerId="AD" clId="Web-{5D7D7BCB-D37E-DFC3-BED3-5D1ACBD0E302}" dt="2024-02-15T16:58:20.325" v="122" actId="14100"/>
          <ac:cxnSpMkLst>
            <pc:docMk/>
            <pc:sldMk cId="2516745796" sldId="311"/>
            <ac:cxnSpMk id="10" creationId="{AA3FF0D7-A3BC-C38B-1CA3-F83707E6910F}"/>
          </ac:cxnSpMkLst>
        </pc:cxnChg>
      </pc:sldChg>
      <pc:sldChg chg="addSp delSp modSp">
        <pc:chgData name="Melanie Ferstman" userId="S::mferstma@uoregon.edu::d1cfc256-0673-4fb6-a7aa-479ceaa98c9a" providerId="AD" clId="Web-{5D7D7BCB-D37E-DFC3-BED3-5D1ACBD0E302}" dt="2024-02-15T17:38:26.357" v="246"/>
        <pc:sldMkLst>
          <pc:docMk/>
          <pc:sldMk cId="1096115937" sldId="312"/>
        </pc:sldMkLst>
        <pc:spChg chg="mod topLvl">
          <ac:chgData name="Melanie Ferstman" userId="S::mferstma@uoregon.edu::d1cfc256-0673-4fb6-a7aa-479ceaa98c9a" providerId="AD" clId="Web-{5D7D7BCB-D37E-DFC3-BED3-5D1ACBD0E302}" dt="2024-02-15T17:26:46.006" v="230"/>
          <ac:spMkLst>
            <pc:docMk/>
            <pc:sldMk cId="1096115937" sldId="312"/>
            <ac:spMk id="14" creationId="{B2247160-AAAB-F272-D42F-3F53D9EE1232}"/>
          </ac:spMkLst>
        </pc:spChg>
        <pc:grpChg chg="add">
          <ac:chgData name="Melanie Ferstman" userId="S::mferstma@uoregon.edu::d1cfc256-0673-4fb6-a7aa-479ceaa98c9a" providerId="AD" clId="Web-{5D7D7BCB-D37E-DFC3-BED3-5D1ACBD0E302}" dt="2024-02-15T17:24:01.125" v="219"/>
          <ac:grpSpMkLst>
            <pc:docMk/>
            <pc:sldMk cId="1096115937" sldId="312"/>
            <ac:grpSpMk id="8" creationId="{BA3DF9D7-3624-B4DF-48A9-ADC28CB572A2}"/>
          </ac:grpSpMkLst>
        </pc:grpChg>
        <pc:grpChg chg="add del">
          <ac:chgData name="Melanie Ferstman" userId="S::mferstma@uoregon.edu::d1cfc256-0673-4fb6-a7aa-479ceaa98c9a" providerId="AD" clId="Web-{5D7D7BCB-D37E-DFC3-BED3-5D1ACBD0E302}" dt="2024-02-15T17:26:46.006" v="230"/>
          <ac:grpSpMkLst>
            <pc:docMk/>
            <pc:sldMk cId="1096115937" sldId="312"/>
            <ac:grpSpMk id="10" creationId="{823DCCDC-8B39-4948-7C21-8F6C232C8283}"/>
          </ac:grpSpMkLst>
        </pc:grpChg>
        <pc:grpChg chg="add">
          <ac:chgData name="Melanie Ferstman" userId="S::mferstma@uoregon.edu::d1cfc256-0673-4fb6-a7aa-479ceaa98c9a" providerId="AD" clId="Web-{5D7D7BCB-D37E-DFC3-BED3-5D1ACBD0E302}" dt="2024-02-15T17:27:50.445" v="231"/>
          <ac:grpSpMkLst>
            <pc:docMk/>
            <pc:sldMk cId="1096115937" sldId="312"/>
            <ac:grpSpMk id="11" creationId="{9B3ECF5D-1C66-F5A7-8D3F-5424E871A85A}"/>
          </ac:grpSpMkLst>
        </pc:grpChg>
        <pc:picChg chg="mod topLvl">
          <ac:chgData name="Melanie Ferstman" userId="S::mferstma@uoregon.edu::d1cfc256-0673-4fb6-a7aa-479ceaa98c9a" providerId="AD" clId="Web-{5D7D7BCB-D37E-DFC3-BED3-5D1ACBD0E302}" dt="2024-02-15T17:38:26.357" v="246"/>
          <ac:picMkLst>
            <pc:docMk/>
            <pc:sldMk cId="1096115937" sldId="312"/>
            <ac:picMk id="3" creationId="{C680F59C-F9F0-5ACA-A67A-0BEA22217614}"/>
          </ac:picMkLst>
        </pc:picChg>
        <pc:picChg chg="mod">
          <ac:chgData name="Melanie Ferstman" userId="S::mferstma@uoregon.edu::d1cfc256-0673-4fb6-a7aa-479ceaa98c9a" providerId="AD" clId="Web-{5D7D7BCB-D37E-DFC3-BED3-5D1ACBD0E302}" dt="2024-02-15T17:24:43.471" v="227"/>
          <ac:picMkLst>
            <pc:docMk/>
            <pc:sldMk cId="1096115937" sldId="312"/>
            <ac:picMk id="5" creationId="{3A5EF9E8-BA02-C63E-AB00-14E2E62DAA33}"/>
          </ac:picMkLst>
        </pc:picChg>
        <pc:cxnChg chg="topLvl">
          <ac:chgData name="Melanie Ferstman" userId="S::mferstma@uoregon.edu::d1cfc256-0673-4fb6-a7aa-479ceaa98c9a" providerId="AD" clId="Web-{5D7D7BCB-D37E-DFC3-BED3-5D1ACBD0E302}" dt="2024-02-15T17:26:46.006" v="230"/>
          <ac:cxnSpMkLst>
            <pc:docMk/>
            <pc:sldMk cId="1096115937" sldId="312"/>
            <ac:cxnSpMk id="15" creationId="{E4050DE3-AC13-FDBC-7DF0-49EE1C014CCE}"/>
          </ac:cxnSpMkLst>
        </pc:cxnChg>
      </pc:sldChg>
      <pc:sldChg chg="addSp delSp modSp">
        <pc:chgData name="Melanie Ferstman" userId="S::mferstma@uoregon.edu::d1cfc256-0673-4fb6-a7aa-479ceaa98c9a" providerId="AD" clId="Web-{5D7D7BCB-D37E-DFC3-BED3-5D1ACBD0E302}" dt="2024-02-15T17:21:30.355" v="198"/>
        <pc:sldMkLst>
          <pc:docMk/>
          <pc:sldMk cId="1579770457" sldId="313"/>
        </pc:sldMkLst>
        <pc:spChg chg="topLvl">
          <ac:chgData name="Melanie Ferstman" userId="S::mferstma@uoregon.edu::d1cfc256-0673-4fb6-a7aa-479ceaa98c9a" providerId="AD" clId="Web-{5D7D7BCB-D37E-DFC3-BED3-5D1ACBD0E302}" dt="2024-02-15T17:20:01.243" v="190"/>
          <ac:spMkLst>
            <pc:docMk/>
            <pc:sldMk cId="1579770457" sldId="313"/>
            <ac:spMk id="7" creationId="{4C6C94FD-CA9C-3348-E54D-930F02817735}"/>
          </ac:spMkLst>
        </pc:spChg>
        <pc:grpChg chg="add del mod">
          <ac:chgData name="Melanie Ferstman" userId="S::mferstma@uoregon.edu::d1cfc256-0673-4fb6-a7aa-479ceaa98c9a" providerId="AD" clId="Web-{5D7D7BCB-D37E-DFC3-BED3-5D1ACBD0E302}" dt="2024-02-15T17:20:01.243" v="190"/>
          <ac:grpSpMkLst>
            <pc:docMk/>
            <pc:sldMk cId="1579770457" sldId="313"/>
            <ac:grpSpMk id="6" creationId="{AA90DF65-3CE9-F44C-EA7B-9C7FCE511AF5}"/>
          </ac:grpSpMkLst>
        </pc:grpChg>
        <pc:grpChg chg="add">
          <ac:chgData name="Melanie Ferstman" userId="S::mferstma@uoregon.edu::d1cfc256-0673-4fb6-a7aa-479ceaa98c9a" providerId="AD" clId="Web-{5D7D7BCB-D37E-DFC3-BED3-5D1ACBD0E302}" dt="2024-02-15T17:20:16.899" v="191"/>
          <ac:grpSpMkLst>
            <pc:docMk/>
            <pc:sldMk cId="1579770457" sldId="313"/>
            <ac:grpSpMk id="8" creationId="{57CAC4F1-C706-88F9-A65D-FBB03B915C7A}"/>
          </ac:grpSpMkLst>
        </pc:grpChg>
        <pc:picChg chg="mod topLvl">
          <ac:chgData name="Melanie Ferstman" userId="S::mferstma@uoregon.edu::d1cfc256-0673-4fb6-a7aa-479ceaa98c9a" providerId="AD" clId="Web-{5D7D7BCB-D37E-DFC3-BED3-5D1ACBD0E302}" dt="2024-02-15T17:21:30.355" v="198"/>
          <ac:picMkLst>
            <pc:docMk/>
            <pc:sldMk cId="1579770457" sldId="313"/>
            <ac:picMk id="5" creationId="{324A6EA9-B015-24EF-A6DC-CD9EDE1FBE4A}"/>
          </ac:picMkLst>
        </pc:picChg>
        <pc:cxnChg chg="topLvl">
          <ac:chgData name="Melanie Ferstman" userId="S::mferstma@uoregon.edu::d1cfc256-0673-4fb6-a7aa-479ceaa98c9a" providerId="AD" clId="Web-{5D7D7BCB-D37E-DFC3-BED3-5D1ACBD0E302}" dt="2024-02-15T17:20:01.243" v="190"/>
          <ac:cxnSpMkLst>
            <pc:docMk/>
            <pc:sldMk cId="1579770457" sldId="313"/>
            <ac:cxnSpMk id="9" creationId="{34999A7D-C9AF-2C2A-004A-E2105663DDDF}"/>
          </ac:cxnSpMkLst>
        </pc:cxnChg>
      </pc:sldChg>
      <pc:sldChg chg="del">
        <pc:chgData name="Melanie Ferstman" userId="S::mferstma@uoregon.edu::d1cfc256-0673-4fb6-a7aa-479ceaa98c9a" providerId="AD" clId="Web-{5D7D7BCB-D37E-DFC3-BED3-5D1ACBD0E302}" dt="2024-02-15T16:42:03.262" v="30"/>
        <pc:sldMkLst>
          <pc:docMk/>
          <pc:sldMk cId="2635800401" sldId="314"/>
        </pc:sldMkLst>
      </pc:sldChg>
      <pc:sldChg chg="addSp modSp">
        <pc:chgData name="Melanie Ferstman" userId="S::mferstma@uoregon.edu::d1cfc256-0673-4fb6-a7aa-479ceaa98c9a" providerId="AD" clId="Web-{5D7D7BCB-D37E-DFC3-BED3-5D1ACBD0E302}" dt="2024-02-15T17:47:52.282" v="283"/>
        <pc:sldMkLst>
          <pc:docMk/>
          <pc:sldMk cId="3474573696" sldId="315"/>
        </pc:sldMkLst>
        <pc:grpChg chg="add">
          <ac:chgData name="Melanie Ferstman" userId="S::mferstma@uoregon.edu::d1cfc256-0673-4fb6-a7aa-479ceaa98c9a" providerId="AD" clId="Web-{5D7D7BCB-D37E-DFC3-BED3-5D1ACBD0E302}" dt="2024-02-15T17:45:54.168" v="268"/>
          <ac:grpSpMkLst>
            <pc:docMk/>
            <pc:sldMk cId="3474573696" sldId="315"/>
            <ac:grpSpMk id="6" creationId="{221BA766-B71B-76D3-E185-DF446912A9E9}"/>
          </ac:grpSpMkLst>
        </pc:grpChg>
        <pc:grpChg chg="add">
          <ac:chgData name="Melanie Ferstman" userId="S::mferstma@uoregon.edu::d1cfc256-0673-4fb6-a7aa-479ceaa98c9a" providerId="AD" clId="Web-{5D7D7BCB-D37E-DFC3-BED3-5D1ACBD0E302}" dt="2024-02-15T17:47:10.452" v="278"/>
          <ac:grpSpMkLst>
            <pc:docMk/>
            <pc:sldMk cId="3474573696" sldId="315"/>
            <ac:grpSpMk id="11" creationId="{0E2D4ABF-BC1D-C89D-59BB-38BCC819880C}"/>
          </ac:grpSpMkLst>
        </pc:grpChg>
        <pc:picChg chg="mod">
          <ac:chgData name="Melanie Ferstman" userId="S::mferstma@uoregon.edu::d1cfc256-0673-4fb6-a7aa-479ceaa98c9a" providerId="AD" clId="Web-{5D7D7BCB-D37E-DFC3-BED3-5D1ACBD0E302}" dt="2024-02-15T17:46:33.904" v="277"/>
          <ac:picMkLst>
            <pc:docMk/>
            <pc:sldMk cId="3474573696" sldId="315"/>
            <ac:picMk id="3" creationId="{8EB2A9D6-7CD8-FF32-149C-1E61390B317D}"/>
          </ac:picMkLst>
        </pc:picChg>
        <pc:picChg chg="mod">
          <ac:chgData name="Melanie Ferstman" userId="S::mferstma@uoregon.edu::d1cfc256-0673-4fb6-a7aa-479ceaa98c9a" providerId="AD" clId="Web-{5D7D7BCB-D37E-DFC3-BED3-5D1ACBD0E302}" dt="2024-02-15T17:47:52.282" v="283"/>
          <ac:picMkLst>
            <pc:docMk/>
            <pc:sldMk cId="3474573696" sldId="315"/>
            <ac:picMk id="5" creationId="{D2465517-0184-C416-83CD-F28CC8240D15}"/>
          </ac:picMkLst>
        </pc:picChg>
      </pc:sldChg>
      <pc:sldChg chg="modSp">
        <pc:chgData name="Melanie Ferstman" userId="S::mferstma@uoregon.edu::d1cfc256-0673-4fb6-a7aa-479ceaa98c9a" providerId="AD" clId="Web-{5D7D7BCB-D37E-DFC3-BED3-5D1ACBD0E302}" dt="2024-02-15T17:00:50.315" v="153" actId="20577"/>
        <pc:sldMkLst>
          <pc:docMk/>
          <pc:sldMk cId="3435708810" sldId="316"/>
        </pc:sldMkLst>
        <pc:spChg chg="mod">
          <ac:chgData name="Melanie Ferstman" userId="S::mferstma@uoregon.edu::d1cfc256-0673-4fb6-a7aa-479ceaa98c9a" providerId="AD" clId="Web-{5D7D7BCB-D37E-DFC3-BED3-5D1ACBD0E302}" dt="2024-02-15T17:00:50.315" v="153" actId="20577"/>
          <ac:spMkLst>
            <pc:docMk/>
            <pc:sldMk cId="3435708810" sldId="316"/>
            <ac:spMk id="4" creationId="{4E12EE6D-F833-B391-4C44-716FF02FAA0D}"/>
          </ac:spMkLst>
        </pc:spChg>
      </pc:sldChg>
      <pc:sldChg chg="modSp">
        <pc:chgData name="Melanie Ferstman" userId="S::mferstma@uoregon.edu::d1cfc256-0673-4fb6-a7aa-479ceaa98c9a" providerId="AD" clId="Web-{5D7D7BCB-D37E-DFC3-BED3-5D1ACBD0E302}" dt="2024-02-15T16:46:34.474" v="61" actId="20577"/>
        <pc:sldMkLst>
          <pc:docMk/>
          <pc:sldMk cId="3614356320" sldId="317"/>
        </pc:sldMkLst>
        <pc:spChg chg="mod">
          <ac:chgData name="Melanie Ferstman" userId="S::mferstma@uoregon.edu::d1cfc256-0673-4fb6-a7aa-479ceaa98c9a" providerId="AD" clId="Web-{5D7D7BCB-D37E-DFC3-BED3-5D1ACBD0E302}" dt="2024-02-15T16:45:45.566" v="48" actId="1076"/>
          <ac:spMkLst>
            <pc:docMk/>
            <pc:sldMk cId="3614356320" sldId="317"/>
            <ac:spMk id="3" creationId="{87F369A2-F3A4-8777-F934-113BBCE55291}"/>
          </ac:spMkLst>
        </pc:spChg>
        <pc:spChg chg="mod">
          <ac:chgData name="Melanie Ferstman" userId="S::mferstma@uoregon.edu::d1cfc256-0673-4fb6-a7aa-479ceaa98c9a" providerId="AD" clId="Web-{5D7D7BCB-D37E-DFC3-BED3-5D1ACBD0E302}" dt="2024-02-15T16:46:34.474" v="61" actId="20577"/>
          <ac:spMkLst>
            <pc:docMk/>
            <pc:sldMk cId="3614356320" sldId="317"/>
            <ac:spMk id="4" creationId="{4E12EE6D-F833-B391-4C44-716FF02FAA0D}"/>
          </ac:spMkLst>
        </pc:spChg>
      </pc:sldChg>
      <pc:sldChg chg="addSp modSp">
        <pc:chgData name="Melanie Ferstman" userId="S::mferstma@uoregon.edu::d1cfc256-0673-4fb6-a7aa-479ceaa98c9a" providerId="AD" clId="Web-{5D7D7BCB-D37E-DFC3-BED3-5D1ACBD0E302}" dt="2024-02-15T16:52:28.501" v="90"/>
        <pc:sldMkLst>
          <pc:docMk/>
          <pc:sldMk cId="3123672343" sldId="318"/>
        </pc:sldMkLst>
        <pc:picChg chg="add mod">
          <ac:chgData name="Melanie Ferstman" userId="S::mferstma@uoregon.edu::d1cfc256-0673-4fb6-a7aa-479ceaa98c9a" providerId="AD" clId="Web-{5D7D7BCB-D37E-DFC3-BED3-5D1ACBD0E302}" dt="2024-02-15T16:52:28.501" v="90"/>
          <ac:picMkLst>
            <pc:docMk/>
            <pc:sldMk cId="3123672343" sldId="318"/>
            <ac:picMk id="3" creationId="{EFF0D7D7-B853-CAC7-DE5D-DE80DD21DC61}"/>
          </ac:picMkLst>
        </pc:picChg>
      </pc:sldChg>
      <pc:sldChg chg="addSp delSp modSp">
        <pc:chgData name="Melanie Ferstman" userId="S::mferstma@uoregon.edu::d1cfc256-0673-4fb6-a7aa-479ceaa98c9a" providerId="AD" clId="Web-{5D7D7BCB-D37E-DFC3-BED3-5D1ACBD0E302}" dt="2024-02-15T17:17:15.393" v="170" actId="1076"/>
        <pc:sldMkLst>
          <pc:docMk/>
          <pc:sldMk cId="2009493349" sldId="319"/>
        </pc:sldMkLst>
        <pc:spChg chg="mod">
          <ac:chgData name="Melanie Ferstman" userId="S::mferstma@uoregon.edu::d1cfc256-0673-4fb6-a7aa-479ceaa98c9a" providerId="AD" clId="Web-{5D7D7BCB-D37E-DFC3-BED3-5D1ACBD0E302}" dt="2024-02-15T16:59:33.640" v="129" actId="20577"/>
          <ac:spMkLst>
            <pc:docMk/>
            <pc:sldMk cId="2009493349" sldId="319"/>
            <ac:spMk id="3" creationId="{95BE899D-3A8E-12D3-09DA-171BABA560D8}"/>
          </ac:spMkLst>
        </pc:spChg>
        <pc:spChg chg="mod">
          <ac:chgData name="Melanie Ferstman" userId="S::mferstma@uoregon.edu::d1cfc256-0673-4fb6-a7aa-479ceaa98c9a" providerId="AD" clId="Web-{5D7D7BCB-D37E-DFC3-BED3-5D1ACBD0E302}" dt="2024-02-15T16:51:11.561" v="81" actId="14100"/>
          <ac:spMkLst>
            <pc:docMk/>
            <pc:sldMk cId="2009493349" sldId="319"/>
            <ac:spMk id="4" creationId="{4E12EE6D-F833-B391-4C44-716FF02FAA0D}"/>
          </ac:spMkLst>
        </pc:spChg>
        <pc:picChg chg="add del mod">
          <ac:chgData name="Melanie Ferstman" userId="S::mferstma@uoregon.edu::d1cfc256-0673-4fb6-a7aa-479ceaa98c9a" providerId="AD" clId="Web-{5D7D7BCB-D37E-DFC3-BED3-5D1ACBD0E302}" dt="2024-02-15T16:54:10.270" v="91"/>
          <ac:picMkLst>
            <pc:docMk/>
            <pc:sldMk cId="2009493349" sldId="319"/>
            <ac:picMk id="2" creationId="{EAF0EC21-7762-F170-4BCD-9CF7084B6A75}"/>
          </ac:picMkLst>
        </pc:picChg>
        <pc:picChg chg="add mod">
          <ac:chgData name="Melanie Ferstman" userId="S::mferstma@uoregon.edu::d1cfc256-0673-4fb6-a7aa-479ceaa98c9a" providerId="AD" clId="Web-{5D7D7BCB-D37E-DFC3-BED3-5D1ACBD0E302}" dt="2024-02-15T17:17:15.393" v="170" actId="1076"/>
          <ac:picMkLst>
            <pc:docMk/>
            <pc:sldMk cId="2009493349" sldId="319"/>
            <ac:picMk id="6" creationId="{747A0E51-6018-932F-87D9-A4FE3C021135}"/>
          </ac:picMkLst>
        </pc:picChg>
      </pc:sldChg>
      <pc:sldChg chg="del">
        <pc:chgData name="Melanie Ferstman" userId="S::mferstma@uoregon.edu::d1cfc256-0673-4fb6-a7aa-479ceaa98c9a" providerId="AD" clId="Web-{5D7D7BCB-D37E-DFC3-BED3-5D1ACBD0E302}" dt="2024-02-15T16:43:00.733" v="43"/>
        <pc:sldMkLst>
          <pc:docMk/>
          <pc:sldMk cId="245738149" sldId="320"/>
        </pc:sldMkLst>
      </pc:sldChg>
      <pc:sldChg chg="del">
        <pc:chgData name="Melanie Ferstman" userId="S::mferstma@uoregon.edu::d1cfc256-0673-4fb6-a7aa-479ceaa98c9a" providerId="AD" clId="Web-{5D7D7BCB-D37E-DFC3-BED3-5D1ACBD0E302}" dt="2024-02-15T16:41:13.370" v="23"/>
        <pc:sldMkLst>
          <pc:docMk/>
          <pc:sldMk cId="1867338128" sldId="325"/>
        </pc:sldMkLst>
      </pc:sldChg>
      <pc:sldChg chg="addSp modSp">
        <pc:chgData name="Melanie Ferstman" userId="S::mferstma@uoregon.edu::d1cfc256-0673-4fb6-a7aa-479ceaa98c9a" providerId="AD" clId="Web-{5D7D7BCB-D37E-DFC3-BED3-5D1ACBD0E302}" dt="2024-02-15T17:45:07.276" v="267"/>
        <pc:sldMkLst>
          <pc:docMk/>
          <pc:sldMk cId="924089956" sldId="328"/>
        </pc:sldMkLst>
        <pc:grpChg chg="add mod">
          <ac:chgData name="Melanie Ferstman" userId="S::mferstma@uoregon.edu::d1cfc256-0673-4fb6-a7aa-479ceaa98c9a" providerId="AD" clId="Web-{5D7D7BCB-D37E-DFC3-BED3-5D1ACBD0E302}" dt="2024-02-15T17:45:07.276" v="267"/>
          <ac:grpSpMkLst>
            <pc:docMk/>
            <pc:sldMk cId="924089956" sldId="328"/>
            <ac:grpSpMk id="5" creationId="{E2C6746F-0C03-4A94-AD1B-E65D9FDC11D7}"/>
          </ac:grpSpMkLst>
        </pc:grpChg>
      </pc:sldChg>
      <pc:sldChg chg="addSp modSp">
        <pc:chgData name="Melanie Ferstman" userId="S::mferstma@uoregon.edu::d1cfc256-0673-4fb6-a7aa-479ceaa98c9a" providerId="AD" clId="Web-{5D7D7BCB-D37E-DFC3-BED3-5D1ACBD0E302}" dt="2024-02-15T17:49:14.690" v="289"/>
        <pc:sldMkLst>
          <pc:docMk/>
          <pc:sldMk cId="4274742084" sldId="329"/>
        </pc:sldMkLst>
        <pc:grpChg chg="add">
          <ac:chgData name="Melanie Ferstman" userId="S::mferstma@uoregon.edu::d1cfc256-0673-4fb6-a7aa-479ceaa98c9a" providerId="AD" clId="Web-{5D7D7BCB-D37E-DFC3-BED3-5D1ACBD0E302}" dt="2024-02-15T17:48:39.533" v="284"/>
          <ac:grpSpMkLst>
            <pc:docMk/>
            <pc:sldMk cId="4274742084" sldId="329"/>
            <ac:grpSpMk id="5" creationId="{6232C79B-B18D-B644-A095-37F9C8F80F73}"/>
          </ac:grpSpMkLst>
        </pc:grpChg>
        <pc:picChg chg="mod">
          <ac:chgData name="Melanie Ferstman" userId="S::mferstma@uoregon.edu::d1cfc256-0673-4fb6-a7aa-479ceaa98c9a" providerId="AD" clId="Web-{5D7D7BCB-D37E-DFC3-BED3-5D1ACBD0E302}" dt="2024-02-15T17:49:14.690" v="289"/>
          <ac:picMkLst>
            <pc:docMk/>
            <pc:sldMk cId="4274742084" sldId="329"/>
            <ac:picMk id="3" creationId="{8CFE1D45-1AE5-C174-9B56-5F06F0A6056E}"/>
          </ac:picMkLst>
        </pc:picChg>
      </pc:sldChg>
      <pc:sldChg chg="modSp ord">
        <pc:chgData name="Melanie Ferstman" userId="S::mferstma@uoregon.edu::d1cfc256-0673-4fb6-a7aa-479ceaa98c9a" providerId="AD" clId="Web-{5D7D7BCB-D37E-DFC3-BED3-5D1ACBD0E302}" dt="2024-02-15T16:42:01.293" v="29" actId="20577"/>
        <pc:sldMkLst>
          <pc:docMk/>
          <pc:sldMk cId="3437100006" sldId="332"/>
        </pc:sldMkLst>
        <pc:spChg chg="mod">
          <ac:chgData name="Melanie Ferstman" userId="S::mferstma@uoregon.edu::d1cfc256-0673-4fb6-a7aa-479ceaa98c9a" providerId="AD" clId="Web-{5D7D7BCB-D37E-DFC3-BED3-5D1ACBD0E302}" dt="2024-02-15T16:42:01.293" v="29" actId="20577"/>
          <ac:spMkLst>
            <pc:docMk/>
            <pc:sldMk cId="3437100006" sldId="332"/>
            <ac:spMk id="6" creationId="{654FCA86-00A8-515E-7F7F-77B653C5FE5D}"/>
          </ac:spMkLst>
        </pc:spChg>
      </pc:sldChg>
      <pc:sldChg chg="add replId">
        <pc:chgData name="Melanie Ferstman" userId="S::mferstma@uoregon.edu::d1cfc256-0673-4fb6-a7aa-479ceaa98c9a" providerId="AD" clId="Web-{5D7D7BCB-D37E-DFC3-BED3-5D1ACBD0E302}" dt="2024-02-15T16:41:39.543" v="24"/>
        <pc:sldMkLst>
          <pc:docMk/>
          <pc:sldMk cId="1524949410" sldId="333"/>
        </pc:sldMkLst>
      </pc:sldChg>
      <pc:sldChg chg="modSp add ord replId">
        <pc:chgData name="Melanie Ferstman" userId="S::mferstma@uoregon.edu::d1cfc256-0673-4fb6-a7aa-479ceaa98c9a" providerId="AD" clId="Web-{5D7D7BCB-D37E-DFC3-BED3-5D1ACBD0E302}" dt="2024-02-15T16:42:59.983" v="42" actId="20577"/>
        <pc:sldMkLst>
          <pc:docMk/>
          <pc:sldMk cId="1717836272" sldId="334"/>
        </pc:sldMkLst>
        <pc:spChg chg="mod">
          <ac:chgData name="Melanie Ferstman" userId="S::mferstma@uoregon.edu::d1cfc256-0673-4fb6-a7aa-479ceaa98c9a" providerId="AD" clId="Web-{5D7D7BCB-D37E-DFC3-BED3-5D1ACBD0E302}" dt="2024-02-15T16:42:59.983" v="42" actId="20577"/>
          <ac:spMkLst>
            <pc:docMk/>
            <pc:sldMk cId="1717836272" sldId="334"/>
            <ac:spMk id="6" creationId="{654FCA86-00A8-515E-7F7F-77B653C5FE5D}"/>
          </ac:spMkLst>
        </pc:spChg>
      </pc:sldChg>
    </pc:docChg>
  </pc:docChgLst>
  <pc:docChgLst>
    <pc:chgData name="Katie Harsh" userId="fe5d9342-9b63-4ad4-a368-afd43b22ec7e" providerId="ADAL" clId="{10F60228-7657-9142-86E8-AD90D6A45A5B}"/>
    <pc:docChg chg="modSld">
      <pc:chgData name="Katie Harsh" userId="fe5d9342-9b63-4ad4-a368-afd43b22ec7e" providerId="ADAL" clId="{10F60228-7657-9142-86E8-AD90D6A45A5B}" dt="2024-02-19T21:34:29.715" v="17" actId="5793"/>
      <pc:docMkLst>
        <pc:docMk/>
      </pc:docMkLst>
      <pc:sldChg chg="addCm">
        <pc:chgData name="Katie Harsh" userId="fe5d9342-9b63-4ad4-a368-afd43b22ec7e" providerId="ADAL" clId="{10F60228-7657-9142-86E8-AD90D6A45A5B}" dt="2024-02-19T17:13:39.117" v="0"/>
        <pc:sldMkLst>
          <pc:docMk/>
          <pc:sldMk cId="3383575834" sldId="309"/>
        </pc:sldMkLst>
        <pc:extLst>
          <p:ext xmlns:p="http://schemas.openxmlformats.org/presentationml/2006/main" uri="{D6D511B9-2390-475A-947B-AFAB55BFBCF1}">
            <pc226:cmChg xmlns:pc226="http://schemas.microsoft.com/office/powerpoint/2022/06/main/command" chg="add">
              <pc226:chgData name="Katie Harsh" userId="fe5d9342-9b63-4ad4-a368-afd43b22ec7e" providerId="ADAL" clId="{10F60228-7657-9142-86E8-AD90D6A45A5B}" dt="2024-02-19T17:13:39.117" v="0"/>
              <pc2:cmMkLst xmlns:pc2="http://schemas.microsoft.com/office/powerpoint/2019/9/main/command">
                <pc:docMk/>
                <pc:sldMk cId="3383575834" sldId="309"/>
                <pc2:cmMk id="{8A083829-9FD9-E448-BD97-A81AF0D87727}"/>
              </pc2:cmMkLst>
            </pc226:cmChg>
          </p:ext>
        </pc:extLst>
      </pc:sldChg>
      <pc:sldChg chg="addCm">
        <pc:chgData name="Katie Harsh" userId="fe5d9342-9b63-4ad4-a368-afd43b22ec7e" providerId="ADAL" clId="{10F60228-7657-9142-86E8-AD90D6A45A5B}" dt="2024-02-19T17:22:14.125" v="3"/>
        <pc:sldMkLst>
          <pc:docMk/>
          <pc:sldMk cId="1096115937" sldId="312"/>
        </pc:sldMkLst>
        <pc:extLst>
          <p:ext xmlns:p="http://schemas.openxmlformats.org/presentationml/2006/main" uri="{D6D511B9-2390-475A-947B-AFAB55BFBCF1}">
            <pc226:cmChg xmlns:pc226="http://schemas.microsoft.com/office/powerpoint/2022/06/main/command" chg="add">
              <pc226:chgData name="Katie Harsh" userId="fe5d9342-9b63-4ad4-a368-afd43b22ec7e" providerId="ADAL" clId="{10F60228-7657-9142-86E8-AD90D6A45A5B}" dt="2024-02-19T17:20:36.058" v="2"/>
              <pc2:cmMkLst xmlns:pc2="http://schemas.microsoft.com/office/powerpoint/2019/9/main/command">
                <pc:docMk/>
                <pc:sldMk cId="1096115937" sldId="312"/>
                <pc2:cmMk id="{E01B4C8D-D4C4-1245-BFBE-0D15FF143B5D}"/>
              </pc2:cmMkLst>
            </pc226:cmChg>
            <pc226:cmChg xmlns:pc226="http://schemas.microsoft.com/office/powerpoint/2022/06/main/command" chg="add">
              <pc226:chgData name="Katie Harsh" userId="fe5d9342-9b63-4ad4-a368-afd43b22ec7e" providerId="ADAL" clId="{10F60228-7657-9142-86E8-AD90D6A45A5B}" dt="2024-02-19T17:22:14.125" v="3"/>
              <pc2:cmMkLst xmlns:pc2="http://schemas.microsoft.com/office/powerpoint/2019/9/main/command">
                <pc:docMk/>
                <pc:sldMk cId="1096115937" sldId="312"/>
                <pc2:cmMk id="{585257E4-AA66-F04C-8E82-127C4DDCAB67}"/>
              </pc2:cmMkLst>
            </pc226:cmChg>
          </p:ext>
        </pc:extLst>
      </pc:sldChg>
      <pc:sldChg chg="addCm">
        <pc:chgData name="Katie Harsh" userId="fe5d9342-9b63-4ad4-a368-afd43b22ec7e" providerId="ADAL" clId="{10F60228-7657-9142-86E8-AD90D6A45A5B}" dt="2024-02-19T17:18:04.861" v="1"/>
        <pc:sldMkLst>
          <pc:docMk/>
          <pc:sldMk cId="1579770457" sldId="313"/>
        </pc:sldMkLst>
        <pc:extLst>
          <p:ext xmlns:p="http://schemas.openxmlformats.org/presentationml/2006/main" uri="{D6D511B9-2390-475A-947B-AFAB55BFBCF1}">
            <pc226:cmChg xmlns:pc226="http://schemas.microsoft.com/office/powerpoint/2022/06/main/command" chg="add">
              <pc226:chgData name="Katie Harsh" userId="fe5d9342-9b63-4ad4-a368-afd43b22ec7e" providerId="ADAL" clId="{10F60228-7657-9142-86E8-AD90D6A45A5B}" dt="2024-02-19T17:18:04.861" v="1"/>
              <pc2:cmMkLst xmlns:pc2="http://schemas.microsoft.com/office/powerpoint/2019/9/main/command">
                <pc:docMk/>
                <pc:sldMk cId="1579770457" sldId="313"/>
                <pc2:cmMk id="{AA04F319-7328-B347-B6BA-4CBBBBE01656}"/>
              </pc2:cmMkLst>
            </pc226:cmChg>
          </p:ext>
        </pc:extLst>
      </pc:sldChg>
      <pc:sldChg chg="modSp mod modCm">
        <pc:chgData name="Katie Harsh" userId="fe5d9342-9b63-4ad4-a368-afd43b22ec7e" providerId="ADAL" clId="{10F60228-7657-9142-86E8-AD90D6A45A5B}" dt="2024-02-19T21:33:20.353" v="10" actId="5793"/>
        <pc:sldMkLst>
          <pc:docMk/>
          <pc:sldMk cId="3435708810" sldId="316"/>
        </pc:sldMkLst>
        <pc:spChg chg="mod">
          <ac:chgData name="Katie Harsh" userId="fe5d9342-9b63-4ad4-a368-afd43b22ec7e" providerId="ADAL" clId="{10F60228-7657-9142-86E8-AD90D6A45A5B}" dt="2024-02-19T21:33:20.353" v="10" actId="5793"/>
          <ac:spMkLst>
            <pc:docMk/>
            <pc:sldMk cId="3435708810" sldId="316"/>
            <ac:spMk id="4" creationId="{4E12EE6D-F833-B391-4C44-716FF02FAA0D}"/>
          </ac:spMkLst>
        </pc:spChg>
        <pc:extLst>
          <p:ext xmlns:p="http://schemas.openxmlformats.org/presentationml/2006/main" uri="{D6D511B9-2390-475A-947B-AFAB55BFBCF1}">
            <pc226:cmChg xmlns:pc226="http://schemas.microsoft.com/office/powerpoint/2022/06/main/command" chg="">
              <pc226:chgData name="Katie Harsh" userId="fe5d9342-9b63-4ad4-a368-afd43b22ec7e" providerId="ADAL" clId="{10F60228-7657-9142-86E8-AD90D6A45A5B}" dt="2024-02-19T21:33:13.019" v="9"/>
              <pc2:cmMkLst xmlns:pc2="http://schemas.microsoft.com/office/powerpoint/2019/9/main/command">
                <pc:docMk/>
                <pc:sldMk cId="3435708810" sldId="316"/>
                <pc2:cmMk id="{88FE004D-C7FB-447E-99DD-672F285307EB}"/>
              </pc2:cmMkLst>
              <pc226:cmRplyChg chg="add">
                <pc226:chgData name="Katie Harsh" userId="fe5d9342-9b63-4ad4-a368-afd43b22ec7e" providerId="ADAL" clId="{10F60228-7657-9142-86E8-AD90D6A45A5B}" dt="2024-02-19T21:33:13.019" v="9"/>
                <pc2:cmRplyMkLst xmlns:pc2="http://schemas.microsoft.com/office/powerpoint/2019/9/main/command">
                  <pc:docMk/>
                  <pc:sldMk cId="3435708810" sldId="316"/>
                  <pc2:cmMk id="{88FE004D-C7FB-447E-99DD-672F285307EB}"/>
                  <pc2:cmRplyMk id="{A77D4CA2-19B8-2A44-844B-1C9A25E1E43A}"/>
                </pc2:cmRplyMkLst>
              </pc226:cmRplyChg>
            </pc226:cmChg>
          </p:ext>
        </pc:extLst>
      </pc:sldChg>
      <pc:sldChg chg="modSp mod">
        <pc:chgData name="Katie Harsh" userId="fe5d9342-9b63-4ad4-a368-afd43b22ec7e" providerId="ADAL" clId="{10F60228-7657-9142-86E8-AD90D6A45A5B}" dt="2024-02-19T21:33:55.490" v="12" actId="5793"/>
        <pc:sldMkLst>
          <pc:docMk/>
          <pc:sldMk cId="3614356320" sldId="317"/>
        </pc:sldMkLst>
        <pc:spChg chg="mod">
          <ac:chgData name="Katie Harsh" userId="fe5d9342-9b63-4ad4-a368-afd43b22ec7e" providerId="ADAL" clId="{10F60228-7657-9142-86E8-AD90D6A45A5B}" dt="2024-02-19T21:33:55.490" v="12" actId="5793"/>
          <ac:spMkLst>
            <pc:docMk/>
            <pc:sldMk cId="3614356320" sldId="317"/>
            <ac:spMk id="4" creationId="{4E12EE6D-F833-B391-4C44-716FF02FAA0D}"/>
          </ac:spMkLst>
        </pc:spChg>
      </pc:sldChg>
      <pc:sldChg chg="modSp mod modCm">
        <pc:chgData name="Katie Harsh" userId="fe5d9342-9b63-4ad4-a368-afd43b22ec7e" providerId="ADAL" clId="{10F60228-7657-9142-86E8-AD90D6A45A5B}" dt="2024-02-19T21:33:48.514" v="11" actId="5793"/>
        <pc:sldMkLst>
          <pc:docMk/>
          <pc:sldMk cId="3123672343" sldId="318"/>
        </pc:sldMkLst>
        <pc:spChg chg="mod">
          <ac:chgData name="Katie Harsh" userId="fe5d9342-9b63-4ad4-a368-afd43b22ec7e" providerId="ADAL" clId="{10F60228-7657-9142-86E8-AD90D6A45A5B}" dt="2024-02-19T21:33:48.514" v="11" actId="5793"/>
          <ac:spMkLst>
            <pc:docMk/>
            <pc:sldMk cId="3123672343" sldId="318"/>
            <ac:spMk id="4" creationId="{4E12EE6D-F833-B391-4C44-716FF02FAA0D}"/>
          </ac:spMkLst>
        </pc:spChg>
        <pc:extLst>
          <p:ext xmlns:p="http://schemas.openxmlformats.org/presentationml/2006/main" uri="{D6D511B9-2390-475A-947B-AFAB55BFBCF1}">
            <pc226:cmChg xmlns:pc226="http://schemas.microsoft.com/office/powerpoint/2022/06/main/command" chg="">
              <pc226:chgData name="Katie Harsh" userId="fe5d9342-9b63-4ad4-a368-afd43b22ec7e" providerId="ADAL" clId="{10F60228-7657-9142-86E8-AD90D6A45A5B}" dt="2024-02-19T21:06:41.273" v="8"/>
              <pc2:cmMkLst xmlns:pc2="http://schemas.microsoft.com/office/powerpoint/2019/9/main/command">
                <pc:docMk/>
                <pc:sldMk cId="3123672343" sldId="318"/>
                <pc2:cmMk id="{EA24E3AD-0AE6-4E4B-8D8B-AACCF75124F0}"/>
              </pc2:cmMkLst>
              <pc226:cmRplyChg chg="add">
                <pc226:chgData name="Katie Harsh" userId="fe5d9342-9b63-4ad4-a368-afd43b22ec7e" providerId="ADAL" clId="{10F60228-7657-9142-86E8-AD90D6A45A5B}" dt="2024-02-19T21:06:41.273" v="8"/>
                <pc2:cmRplyMkLst xmlns:pc2="http://schemas.microsoft.com/office/powerpoint/2019/9/main/command">
                  <pc:docMk/>
                  <pc:sldMk cId="3123672343" sldId="318"/>
                  <pc2:cmMk id="{EA24E3AD-0AE6-4E4B-8D8B-AACCF75124F0}"/>
                  <pc2:cmRplyMk id="{FE5BB72D-43AA-B947-B7F2-1B05F07D38C6}"/>
                </pc2:cmRplyMkLst>
              </pc226:cmRplyChg>
            </pc226:cmChg>
          </p:ext>
        </pc:extLst>
      </pc:sldChg>
      <pc:sldChg chg="modSp mod addCm">
        <pc:chgData name="Katie Harsh" userId="fe5d9342-9b63-4ad4-a368-afd43b22ec7e" providerId="ADAL" clId="{10F60228-7657-9142-86E8-AD90D6A45A5B}" dt="2024-02-19T21:34:24.281" v="16" actId="5793"/>
        <pc:sldMkLst>
          <pc:docMk/>
          <pc:sldMk cId="3599050355" sldId="321"/>
        </pc:sldMkLst>
        <pc:spChg chg="mod">
          <ac:chgData name="Katie Harsh" userId="fe5d9342-9b63-4ad4-a368-afd43b22ec7e" providerId="ADAL" clId="{10F60228-7657-9142-86E8-AD90D6A45A5B}" dt="2024-02-19T21:34:24.281" v="16" actId="5793"/>
          <ac:spMkLst>
            <pc:docMk/>
            <pc:sldMk cId="3599050355" sldId="321"/>
            <ac:spMk id="4" creationId="{4E12EE6D-F833-B391-4C44-716FF02FAA0D}"/>
          </ac:spMkLst>
        </pc:spChg>
        <pc:extLst>
          <p:ext xmlns:p="http://schemas.openxmlformats.org/presentationml/2006/main" uri="{D6D511B9-2390-475A-947B-AFAB55BFBCF1}">
            <pc226:cmChg xmlns:pc226="http://schemas.microsoft.com/office/powerpoint/2022/06/main/command" chg="add">
              <pc226:chgData name="Katie Harsh" userId="fe5d9342-9b63-4ad4-a368-afd43b22ec7e" providerId="ADAL" clId="{10F60228-7657-9142-86E8-AD90D6A45A5B}" dt="2024-02-19T17:30:35.381" v="6"/>
              <pc2:cmMkLst xmlns:pc2="http://schemas.microsoft.com/office/powerpoint/2019/9/main/command">
                <pc:docMk/>
                <pc:sldMk cId="3599050355" sldId="321"/>
                <pc2:cmMk id="{87F03C0C-BD03-DD47-8E48-44029CAC5A45}"/>
              </pc2:cmMkLst>
            </pc226:cmChg>
          </p:ext>
        </pc:extLst>
      </pc:sldChg>
      <pc:sldChg chg="modSp mod">
        <pc:chgData name="Katie Harsh" userId="fe5d9342-9b63-4ad4-a368-afd43b22ec7e" providerId="ADAL" clId="{10F60228-7657-9142-86E8-AD90D6A45A5B}" dt="2024-02-19T21:34:12.641" v="14" actId="5793"/>
        <pc:sldMkLst>
          <pc:docMk/>
          <pc:sldMk cId="579221905" sldId="322"/>
        </pc:sldMkLst>
        <pc:spChg chg="mod">
          <ac:chgData name="Katie Harsh" userId="fe5d9342-9b63-4ad4-a368-afd43b22ec7e" providerId="ADAL" clId="{10F60228-7657-9142-86E8-AD90D6A45A5B}" dt="2024-02-19T21:34:12.641" v="14" actId="5793"/>
          <ac:spMkLst>
            <pc:docMk/>
            <pc:sldMk cId="579221905" sldId="322"/>
            <ac:spMk id="4" creationId="{4E12EE6D-F833-B391-4C44-716FF02FAA0D}"/>
          </ac:spMkLst>
        </pc:spChg>
      </pc:sldChg>
      <pc:sldChg chg="modSp mod">
        <pc:chgData name="Katie Harsh" userId="fe5d9342-9b63-4ad4-a368-afd43b22ec7e" providerId="ADAL" clId="{10F60228-7657-9142-86E8-AD90D6A45A5B}" dt="2024-02-19T21:34:29.715" v="17" actId="5793"/>
        <pc:sldMkLst>
          <pc:docMk/>
          <pc:sldMk cId="4167466717" sldId="323"/>
        </pc:sldMkLst>
        <pc:spChg chg="mod">
          <ac:chgData name="Katie Harsh" userId="fe5d9342-9b63-4ad4-a368-afd43b22ec7e" providerId="ADAL" clId="{10F60228-7657-9142-86E8-AD90D6A45A5B}" dt="2024-02-19T21:34:29.715" v="17" actId="5793"/>
          <ac:spMkLst>
            <pc:docMk/>
            <pc:sldMk cId="4167466717" sldId="323"/>
            <ac:spMk id="4" creationId="{4E12EE6D-F833-B391-4C44-716FF02FAA0D}"/>
          </ac:spMkLst>
        </pc:spChg>
      </pc:sldChg>
      <pc:sldChg chg="modSp mod">
        <pc:chgData name="Katie Harsh" userId="fe5d9342-9b63-4ad4-a368-afd43b22ec7e" providerId="ADAL" clId="{10F60228-7657-9142-86E8-AD90D6A45A5B}" dt="2024-02-19T21:34:07.892" v="13" actId="5793"/>
        <pc:sldMkLst>
          <pc:docMk/>
          <pc:sldMk cId="2144662249" sldId="324"/>
        </pc:sldMkLst>
        <pc:spChg chg="mod">
          <ac:chgData name="Katie Harsh" userId="fe5d9342-9b63-4ad4-a368-afd43b22ec7e" providerId="ADAL" clId="{10F60228-7657-9142-86E8-AD90D6A45A5B}" dt="2024-02-19T21:34:07.892" v="13" actId="5793"/>
          <ac:spMkLst>
            <pc:docMk/>
            <pc:sldMk cId="2144662249" sldId="324"/>
            <ac:spMk id="4" creationId="{4E12EE6D-F833-B391-4C44-716FF02FAA0D}"/>
          </ac:spMkLst>
        </pc:spChg>
      </pc:sldChg>
      <pc:sldChg chg="modSp mod">
        <pc:chgData name="Katie Harsh" userId="fe5d9342-9b63-4ad4-a368-afd43b22ec7e" providerId="ADAL" clId="{10F60228-7657-9142-86E8-AD90D6A45A5B}" dt="2024-02-19T21:34:16.748" v="15" actId="5793"/>
        <pc:sldMkLst>
          <pc:docMk/>
          <pc:sldMk cId="3088041805" sldId="326"/>
        </pc:sldMkLst>
        <pc:spChg chg="mod">
          <ac:chgData name="Katie Harsh" userId="fe5d9342-9b63-4ad4-a368-afd43b22ec7e" providerId="ADAL" clId="{10F60228-7657-9142-86E8-AD90D6A45A5B}" dt="2024-02-19T21:34:16.748" v="15" actId="5793"/>
          <ac:spMkLst>
            <pc:docMk/>
            <pc:sldMk cId="3088041805" sldId="326"/>
            <ac:spMk id="4" creationId="{4E12EE6D-F833-B391-4C44-716FF02FAA0D}"/>
          </ac:spMkLst>
        </pc:spChg>
      </pc:sldChg>
      <pc:sldChg chg="addCm modCm">
        <pc:chgData name="Katie Harsh" userId="fe5d9342-9b63-4ad4-a368-afd43b22ec7e" providerId="ADAL" clId="{10F60228-7657-9142-86E8-AD90D6A45A5B}" dt="2024-02-19T21:03:03.694" v="7"/>
        <pc:sldMkLst>
          <pc:docMk/>
          <pc:sldMk cId="924089956" sldId="328"/>
        </pc:sldMkLst>
        <pc:extLst>
          <p:ext xmlns:p="http://schemas.openxmlformats.org/presentationml/2006/main" uri="{D6D511B9-2390-475A-947B-AFAB55BFBCF1}">
            <pc226:cmChg xmlns:pc226="http://schemas.microsoft.com/office/powerpoint/2022/06/main/command" chg="add mod">
              <pc226:chgData name="Katie Harsh" userId="fe5d9342-9b63-4ad4-a368-afd43b22ec7e" providerId="ADAL" clId="{10F60228-7657-9142-86E8-AD90D6A45A5B}" dt="2024-02-19T21:03:03.694" v="7"/>
              <pc2:cmMkLst xmlns:pc2="http://schemas.microsoft.com/office/powerpoint/2019/9/main/command">
                <pc:docMk/>
                <pc:sldMk cId="924089956" sldId="328"/>
                <pc2:cmMk id="{7001D26E-E0FD-B24A-BCB5-BBA0FBD5ACE0}"/>
              </pc2:cmMkLst>
            </pc226:cmChg>
            <pc226:cmChg xmlns:pc226="http://schemas.microsoft.com/office/powerpoint/2022/06/main/command" chg="add">
              <pc226:chgData name="Katie Harsh" userId="fe5d9342-9b63-4ad4-a368-afd43b22ec7e" providerId="ADAL" clId="{10F60228-7657-9142-86E8-AD90D6A45A5B}" dt="2024-02-19T17:22:41.452" v="4"/>
              <pc2:cmMkLst xmlns:pc2="http://schemas.microsoft.com/office/powerpoint/2019/9/main/command">
                <pc:docMk/>
                <pc:sldMk cId="924089956" sldId="328"/>
                <pc2:cmMk id="{B6D6BAE3-10EB-C949-9518-04E53A052FCE}"/>
              </pc2:cmMkLst>
            </pc226:cmChg>
          </p:ext>
        </pc:extLst>
      </pc:sldChg>
    </pc:docChg>
  </pc:docChgLst>
  <pc:docChgLst>
    <pc:chgData name="Katie Harsh" userId="S::harsh@uoregon.edu::fe5d9342-9b63-4ad4-a368-afd43b22ec7e" providerId="AD" clId="Web-{D508BAA2-A047-5169-1387-7116E65C41F0}"/>
    <pc:docChg chg="">
      <pc:chgData name="Katie Harsh" userId="S::harsh@uoregon.edu::fe5d9342-9b63-4ad4-a368-afd43b22ec7e" providerId="AD" clId="Web-{D508BAA2-A047-5169-1387-7116E65C41F0}" dt="2024-02-20T19:21:05.225" v="0"/>
      <pc:docMkLst>
        <pc:docMk/>
      </pc:docMkLst>
      <pc:sldChg chg="modCm">
        <pc:chgData name="Katie Harsh" userId="S::harsh@uoregon.edu::fe5d9342-9b63-4ad4-a368-afd43b22ec7e" providerId="AD" clId="Web-{D508BAA2-A047-5169-1387-7116E65C41F0}" dt="2024-02-20T19:21:05.225" v="0"/>
        <pc:sldMkLst>
          <pc:docMk/>
          <pc:sldMk cId="2144662249" sldId="324"/>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D508BAA2-A047-5169-1387-7116E65C41F0}" dt="2024-02-20T19:21:05.225" v="0"/>
              <pc2:cmMkLst xmlns:pc2="http://schemas.microsoft.com/office/powerpoint/2019/9/main/command">
                <pc:docMk/>
                <pc:sldMk cId="2144662249" sldId="324"/>
                <pc2:cmMk id="{6F1F7925-F083-4A54-AE21-69ADACFBF2D6}"/>
              </pc2:cmMkLst>
              <pc226:cmRplyChg chg="add">
                <pc226:chgData name="Katie Harsh" userId="S::harsh@uoregon.edu::fe5d9342-9b63-4ad4-a368-afd43b22ec7e" providerId="AD" clId="Web-{D508BAA2-A047-5169-1387-7116E65C41F0}" dt="2024-02-20T19:21:05.225" v="0"/>
                <pc2:cmRplyMkLst xmlns:pc2="http://schemas.microsoft.com/office/powerpoint/2019/9/main/command">
                  <pc:docMk/>
                  <pc:sldMk cId="2144662249" sldId="324"/>
                  <pc2:cmMk id="{6F1F7925-F083-4A54-AE21-69ADACFBF2D6}"/>
                  <pc2:cmRplyMk id="{2E99301B-4D4E-4C84-8129-A63810B4A33B}"/>
                </pc2:cmRplyMkLst>
              </pc226:cmRplyChg>
            </pc226:cmChg>
          </p:ext>
        </pc:extLst>
      </pc:sldChg>
    </pc:docChg>
  </pc:docChgLst>
  <pc:docChgLst>
    <pc:chgData name="Melanie Ferstman" userId="S::mferstma@uoregon.edu::d1cfc256-0673-4fb6-a7aa-479ceaa98c9a" providerId="AD" clId="Web-{AB4B1C98-273F-44A3-9A2C-9B598C6B16C3}"/>
    <pc:docChg chg="modSld">
      <pc:chgData name="Melanie Ferstman" userId="S::mferstma@uoregon.edu::d1cfc256-0673-4fb6-a7aa-479ceaa98c9a" providerId="AD" clId="Web-{AB4B1C98-273F-44A3-9A2C-9B598C6B16C3}" dt="2024-02-22T16:36:43.158" v="8"/>
      <pc:docMkLst>
        <pc:docMk/>
      </pc:docMkLst>
      <pc:sldChg chg="modNotes">
        <pc:chgData name="Melanie Ferstman" userId="S::mferstma@uoregon.edu::d1cfc256-0673-4fb6-a7aa-479ceaa98c9a" providerId="AD" clId="Web-{AB4B1C98-273F-44A3-9A2C-9B598C6B16C3}" dt="2024-02-22T16:36:43.158" v="8"/>
        <pc:sldMkLst>
          <pc:docMk/>
          <pc:sldMk cId="2394425200" sldId="306"/>
        </pc:sldMkLst>
      </pc:sldChg>
    </pc:docChg>
  </pc:docChgLst>
  <pc:docChgLst>
    <pc:chgData name="Katie Harsh" userId="S::harsh@uoregon.edu::fe5d9342-9b63-4ad4-a368-afd43b22ec7e" providerId="AD" clId="Web-{50EC9A21-4C01-1AC0-3085-39139B75D3C5}"/>
    <pc:docChg chg="">
      <pc:chgData name="Katie Harsh" userId="S::harsh@uoregon.edu::fe5d9342-9b63-4ad4-a368-afd43b22ec7e" providerId="AD" clId="Web-{50EC9A21-4C01-1AC0-3085-39139B75D3C5}" dt="2024-02-20T22:01:14.633" v="11"/>
      <pc:docMkLst>
        <pc:docMk/>
      </pc:docMkLst>
      <pc:sldChg chg="modCm">
        <pc:chgData name="Katie Harsh" userId="S::harsh@uoregon.edu::fe5d9342-9b63-4ad4-a368-afd43b22ec7e" providerId="AD" clId="Web-{50EC9A21-4C01-1AC0-3085-39139B75D3C5}" dt="2024-02-20T21:27:28.109" v="0"/>
        <pc:sldMkLst>
          <pc:docMk/>
          <pc:sldMk cId="2394425200" sldId="306"/>
        </pc:sldMkLst>
        <pc:extLst>
          <p:ext xmlns:p="http://schemas.openxmlformats.org/presentationml/2006/main" uri="{D6D511B9-2390-475A-947B-AFAB55BFBCF1}">
            <pc226:cmChg xmlns:pc226="http://schemas.microsoft.com/office/powerpoint/2022/06/main/command" chg="mod modRxn">
              <pc226:chgData name="Katie Harsh" userId="S::harsh@uoregon.edu::fe5d9342-9b63-4ad4-a368-afd43b22ec7e" providerId="AD" clId="Web-{50EC9A21-4C01-1AC0-3085-39139B75D3C5}" dt="2024-02-20T21:27:28.109" v="0"/>
              <pc2:cmMkLst xmlns:pc2="http://schemas.microsoft.com/office/powerpoint/2019/9/main/command">
                <pc:docMk/>
                <pc:sldMk cId="2394425200" sldId="306"/>
                <pc2:cmMk id="{E3794AE9-E87E-4D0E-B8D2-CCA9BCE8BE1B}"/>
              </pc2:cmMkLst>
            </pc226:cmChg>
          </p:ext>
        </pc:extLst>
      </pc:sldChg>
      <pc:sldChg chg="modCm">
        <pc:chgData name="Katie Harsh" userId="S::harsh@uoregon.edu::fe5d9342-9b63-4ad4-a368-afd43b22ec7e" providerId="AD" clId="Web-{50EC9A21-4C01-1AC0-3085-39139B75D3C5}" dt="2024-02-20T21:51:04.457" v="4"/>
        <pc:sldMkLst>
          <pc:docMk/>
          <pc:sldMk cId="1096115937" sldId="312"/>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50EC9A21-4C01-1AC0-3085-39139B75D3C5}" dt="2024-02-20T21:51:04.457" v="4"/>
              <pc2:cmMkLst xmlns:pc2="http://schemas.microsoft.com/office/powerpoint/2019/9/main/command">
                <pc:docMk/>
                <pc:sldMk cId="1096115937" sldId="312"/>
                <pc2:cmMk id="{1576E316-DE30-401A-A98F-9BAA8CBB622F}"/>
              </pc2:cmMkLst>
              <pc226:cmRplyChg chg="add">
                <pc226:chgData name="Katie Harsh" userId="S::harsh@uoregon.edu::fe5d9342-9b63-4ad4-a368-afd43b22ec7e" providerId="AD" clId="Web-{50EC9A21-4C01-1AC0-3085-39139B75D3C5}" dt="2024-02-20T21:51:04.457" v="4"/>
                <pc2:cmRplyMkLst xmlns:pc2="http://schemas.microsoft.com/office/powerpoint/2019/9/main/command">
                  <pc:docMk/>
                  <pc:sldMk cId="1096115937" sldId="312"/>
                  <pc2:cmMk id="{1576E316-DE30-401A-A98F-9BAA8CBB622F}"/>
                  <pc2:cmRplyMk id="{B1AA8399-EA9E-49A1-BA79-AAC065AB8ECB}"/>
                </pc2:cmRplyMkLst>
              </pc226:cmRplyChg>
            </pc226:cmChg>
            <pc226:cmChg xmlns:pc226="http://schemas.microsoft.com/office/powerpoint/2022/06/main/command" chg="mod modRxn">
              <pc226:chgData name="Katie Harsh" userId="S::harsh@uoregon.edu::fe5d9342-9b63-4ad4-a368-afd43b22ec7e" providerId="AD" clId="Web-{50EC9A21-4C01-1AC0-3085-39139B75D3C5}" dt="2024-02-20T21:42:55.897" v="3"/>
              <pc2:cmMkLst xmlns:pc2="http://schemas.microsoft.com/office/powerpoint/2019/9/main/command">
                <pc:docMk/>
                <pc:sldMk cId="1096115937" sldId="312"/>
                <pc2:cmMk id="{B3E2952C-A7A0-409B-BE86-BE745AE2E1C9}"/>
              </pc2:cmMkLst>
              <pc226:cmRplyChg chg="add">
                <pc226:chgData name="Katie Harsh" userId="S::harsh@uoregon.edu::fe5d9342-9b63-4ad4-a368-afd43b22ec7e" providerId="AD" clId="Web-{50EC9A21-4C01-1AC0-3085-39139B75D3C5}" dt="2024-02-20T21:42:55.897" v="3"/>
                <pc2:cmRplyMkLst xmlns:pc2="http://schemas.microsoft.com/office/powerpoint/2019/9/main/command">
                  <pc:docMk/>
                  <pc:sldMk cId="1096115937" sldId="312"/>
                  <pc2:cmMk id="{B3E2952C-A7A0-409B-BE86-BE745AE2E1C9}"/>
                  <pc2:cmRplyMk id="{AB51A84C-3295-4F23-920F-73281289DD32}"/>
                </pc2:cmRplyMkLst>
              </pc226:cmRplyChg>
            </pc226:cmChg>
            <pc226:cmChg xmlns:pc226="http://schemas.microsoft.com/office/powerpoint/2022/06/main/command" chg="">
              <pc226:chgData name="Katie Harsh" userId="S::harsh@uoregon.edu::fe5d9342-9b63-4ad4-a368-afd43b22ec7e" providerId="AD" clId="Web-{50EC9A21-4C01-1AC0-3085-39139B75D3C5}" dt="2024-02-20T21:41:17.516" v="1"/>
              <pc2:cmMkLst xmlns:pc2="http://schemas.microsoft.com/office/powerpoint/2019/9/main/command">
                <pc:docMk/>
                <pc:sldMk cId="1096115937" sldId="312"/>
                <pc2:cmMk id="{585257E4-AA66-F04C-8E82-127C4DDCAB67}"/>
              </pc2:cmMkLst>
              <pc226:cmRplyChg chg="add">
                <pc226:chgData name="Katie Harsh" userId="S::harsh@uoregon.edu::fe5d9342-9b63-4ad4-a368-afd43b22ec7e" providerId="AD" clId="Web-{50EC9A21-4C01-1AC0-3085-39139B75D3C5}" dt="2024-02-20T21:41:17.516" v="1"/>
                <pc2:cmRplyMkLst xmlns:pc2="http://schemas.microsoft.com/office/powerpoint/2019/9/main/command">
                  <pc:docMk/>
                  <pc:sldMk cId="1096115937" sldId="312"/>
                  <pc2:cmMk id="{585257E4-AA66-F04C-8E82-127C4DDCAB67}"/>
                  <pc2:cmRplyMk id="{87332C38-F0CF-417A-AB10-125439E25A23}"/>
                </pc2:cmRplyMkLst>
              </pc226:cmRplyChg>
            </pc226:cmChg>
          </p:ext>
        </pc:extLst>
      </pc:sldChg>
      <pc:sldChg chg="modCm">
        <pc:chgData name="Katie Harsh" userId="S::harsh@uoregon.edu::fe5d9342-9b63-4ad4-a368-afd43b22ec7e" providerId="AD" clId="Web-{50EC9A21-4C01-1AC0-3085-39139B75D3C5}" dt="2024-02-20T21:56:21.381" v="7"/>
        <pc:sldMkLst>
          <pc:docMk/>
          <pc:sldMk cId="3614356320" sldId="317"/>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50EC9A21-4C01-1AC0-3085-39139B75D3C5}" dt="2024-02-20T21:56:21.381" v="7"/>
              <pc2:cmMkLst xmlns:pc2="http://schemas.microsoft.com/office/powerpoint/2019/9/main/command">
                <pc:docMk/>
                <pc:sldMk cId="3614356320" sldId="317"/>
                <pc2:cmMk id="{1F412FCB-3DF1-413A-9060-319B16CA07F9}"/>
              </pc2:cmMkLst>
              <pc226:cmRplyChg chg="mod modRxn">
                <pc226:chgData name="Katie Harsh" userId="S::harsh@uoregon.edu::fe5d9342-9b63-4ad4-a368-afd43b22ec7e" providerId="AD" clId="Web-{50EC9A21-4C01-1AC0-3085-39139B75D3C5}" dt="2024-02-20T21:56:21.381" v="7"/>
                <pc2:cmRplyMkLst xmlns:pc2="http://schemas.microsoft.com/office/powerpoint/2019/9/main/command">
                  <pc:docMk/>
                  <pc:sldMk cId="3614356320" sldId="317"/>
                  <pc2:cmMk id="{1F412FCB-3DF1-413A-9060-319B16CA07F9}"/>
                  <pc2:cmRplyMk id="{267D03F7-6635-444E-AD2D-287CF9F968A4}"/>
                </pc2:cmRplyMkLst>
              </pc226:cmRplyChg>
            </pc226:cmChg>
          </p:ext>
        </pc:extLst>
      </pc:sldChg>
      <pc:sldChg chg="modCm">
        <pc:chgData name="Katie Harsh" userId="S::harsh@uoregon.edu::fe5d9342-9b63-4ad4-a368-afd43b22ec7e" providerId="AD" clId="Web-{50EC9A21-4C01-1AC0-3085-39139B75D3C5}" dt="2024-02-20T22:01:14.633" v="11"/>
        <pc:sldMkLst>
          <pc:docMk/>
          <pc:sldMk cId="3599050355" sldId="321"/>
        </pc:sldMkLst>
        <pc:extLst>
          <p:ext xmlns:p="http://schemas.openxmlformats.org/presentationml/2006/main" uri="{D6D511B9-2390-475A-947B-AFAB55BFBCF1}">
            <pc226:cmChg xmlns:pc226="http://schemas.microsoft.com/office/powerpoint/2022/06/main/command" chg="mod modRxn">
              <pc226:chgData name="Katie Harsh" userId="S::harsh@uoregon.edu::fe5d9342-9b63-4ad4-a368-afd43b22ec7e" providerId="AD" clId="Web-{50EC9A21-4C01-1AC0-3085-39139B75D3C5}" dt="2024-02-20T22:00:16.911" v="10"/>
              <pc2:cmMkLst xmlns:pc2="http://schemas.microsoft.com/office/powerpoint/2019/9/main/command">
                <pc:docMk/>
                <pc:sldMk cId="3599050355" sldId="321"/>
                <pc2:cmMk id="{D1B5D041-392B-4997-A6D3-C7D8A7DB56D9}"/>
              </pc2:cmMkLst>
            </pc226:cmChg>
            <pc226:cmChg xmlns:pc226="http://schemas.microsoft.com/office/powerpoint/2022/06/main/command" chg="mod modRxn">
              <pc226:chgData name="Katie Harsh" userId="S::harsh@uoregon.edu::fe5d9342-9b63-4ad4-a368-afd43b22ec7e" providerId="AD" clId="Web-{50EC9A21-4C01-1AC0-3085-39139B75D3C5}" dt="2024-02-20T22:01:14.633" v="11"/>
              <pc2:cmMkLst xmlns:pc2="http://schemas.microsoft.com/office/powerpoint/2019/9/main/command">
                <pc:docMk/>
                <pc:sldMk cId="3599050355" sldId="321"/>
                <pc2:cmMk id="{623FA143-2FEE-412B-99D3-A7FBCE77CC6A}"/>
              </pc2:cmMkLst>
            </pc226:cmChg>
          </p:ext>
        </pc:extLst>
      </pc:sldChg>
      <pc:sldChg chg="modCm">
        <pc:chgData name="Katie Harsh" userId="S::harsh@uoregon.edu::fe5d9342-9b63-4ad4-a368-afd43b22ec7e" providerId="AD" clId="Web-{50EC9A21-4C01-1AC0-3085-39139B75D3C5}" dt="2024-02-20T21:54:15.984" v="5"/>
        <pc:sldMkLst>
          <pc:docMk/>
          <pc:sldMk cId="924089956" sldId="328"/>
        </pc:sldMkLst>
        <pc:extLst>
          <p:ext xmlns:p="http://schemas.openxmlformats.org/presentationml/2006/main" uri="{D6D511B9-2390-475A-947B-AFAB55BFBCF1}">
            <pc226:cmChg xmlns:pc226="http://schemas.microsoft.com/office/powerpoint/2022/06/main/command" chg="mod modRxn">
              <pc226:chgData name="Katie Harsh" userId="S::harsh@uoregon.edu::fe5d9342-9b63-4ad4-a368-afd43b22ec7e" providerId="AD" clId="Web-{50EC9A21-4C01-1AC0-3085-39139B75D3C5}" dt="2024-02-20T21:54:15.984" v="5"/>
              <pc2:cmMkLst xmlns:pc2="http://schemas.microsoft.com/office/powerpoint/2019/9/main/command">
                <pc:docMk/>
                <pc:sldMk cId="924089956" sldId="328"/>
                <pc2:cmMk id="{A9D520F0-E89E-4F5F-972C-99006D1B4B38}"/>
              </pc2:cmMkLst>
            </pc226:cmChg>
          </p:ext>
        </pc:extLst>
      </pc:sldChg>
      <pc:sldChg chg="addCm">
        <pc:chgData name="Katie Harsh" userId="S::harsh@uoregon.edu::fe5d9342-9b63-4ad4-a368-afd43b22ec7e" providerId="AD" clId="Web-{50EC9A21-4C01-1AC0-3085-39139B75D3C5}" dt="2024-02-20T21:56:00.896" v="6"/>
        <pc:sldMkLst>
          <pc:docMk/>
          <pc:sldMk cId="1581255178" sldId="335"/>
        </pc:sldMkLst>
        <pc:extLst>
          <p:ext xmlns:p="http://schemas.openxmlformats.org/presentationml/2006/main" uri="{D6D511B9-2390-475A-947B-AFAB55BFBCF1}">
            <pc226:cmChg xmlns:pc226="http://schemas.microsoft.com/office/powerpoint/2022/06/main/command" chg="add">
              <pc226:chgData name="Katie Harsh" userId="S::harsh@uoregon.edu::fe5d9342-9b63-4ad4-a368-afd43b22ec7e" providerId="AD" clId="Web-{50EC9A21-4C01-1AC0-3085-39139B75D3C5}" dt="2024-02-20T21:56:00.896" v="6"/>
              <pc2:cmMkLst xmlns:pc2="http://schemas.microsoft.com/office/powerpoint/2019/9/main/command">
                <pc:docMk/>
                <pc:sldMk cId="1581255178" sldId="335"/>
                <pc2:cmMk id="{B9DA032C-5F06-41F5-A3AE-FE1387A98269}"/>
              </pc2:cmMkLst>
            </pc226:cmChg>
          </p:ext>
        </pc:extLst>
      </pc:sldChg>
      <pc:sldChg chg="modCm">
        <pc:chgData name="Katie Harsh" userId="S::harsh@uoregon.edu::fe5d9342-9b63-4ad4-a368-afd43b22ec7e" providerId="AD" clId="Web-{50EC9A21-4C01-1AC0-3085-39139B75D3C5}" dt="2024-02-20T22:00:07.395" v="9"/>
        <pc:sldMkLst>
          <pc:docMk/>
          <pc:sldMk cId="3058521761" sldId="337"/>
        </pc:sldMkLst>
        <pc:extLst>
          <p:ext xmlns:p="http://schemas.openxmlformats.org/presentationml/2006/main" uri="{D6D511B9-2390-475A-947B-AFAB55BFBCF1}">
            <pc226:cmChg xmlns:pc226="http://schemas.microsoft.com/office/powerpoint/2022/06/main/command" chg="mod modRxn">
              <pc226:chgData name="Katie Harsh" userId="S::harsh@uoregon.edu::fe5d9342-9b63-4ad4-a368-afd43b22ec7e" providerId="AD" clId="Web-{50EC9A21-4C01-1AC0-3085-39139B75D3C5}" dt="2024-02-20T22:00:07.395" v="9"/>
              <pc2:cmMkLst xmlns:pc2="http://schemas.microsoft.com/office/powerpoint/2019/9/main/command">
                <pc:docMk/>
                <pc:sldMk cId="3058521761" sldId="337"/>
                <pc2:cmMk id="{85E90765-3F7D-41C7-A9AF-5A59AE1AEC91}"/>
              </pc2:cmMkLst>
            </pc226:cmChg>
          </p:ext>
        </pc:extLst>
      </pc:sldChg>
      <pc:sldChg chg="addCm">
        <pc:chgData name="Katie Harsh" userId="S::harsh@uoregon.edu::fe5d9342-9b63-4ad4-a368-afd43b22ec7e" providerId="AD" clId="Web-{50EC9A21-4C01-1AC0-3085-39139B75D3C5}" dt="2024-02-20T21:59:32.252" v="8"/>
        <pc:sldMkLst>
          <pc:docMk/>
          <pc:sldMk cId="4213663978" sldId="338"/>
        </pc:sldMkLst>
        <pc:extLst>
          <p:ext xmlns:p="http://schemas.openxmlformats.org/presentationml/2006/main" uri="{D6D511B9-2390-475A-947B-AFAB55BFBCF1}">
            <pc226:cmChg xmlns:pc226="http://schemas.microsoft.com/office/powerpoint/2022/06/main/command" chg="add">
              <pc226:chgData name="Katie Harsh" userId="S::harsh@uoregon.edu::fe5d9342-9b63-4ad4-a368-afd43b22ec7e" providerId="AD" clId="Web-{50EC9A21-4C01-1AC0-3085-39139B75D3C5}" dt="2024-02-20T21:59:32.252" v="8"/>
              <pc2:cmMkLst xmlns:pc2="http://schemas.microsoft.com/office/powerpoint/2019/9/main/command">
                <pc:docMk/>
                <pc:sldMk cId="4213663978" sldId="338"/>
                <pc2:cmMk id="{68A250FA-0785-4E58-9B92-12446F66044E}"/>
              </pc2:cmMkLst>
            </pc226:cmChg>
          </p:ext>
        </pc:extLst>
      </pc:sldChg>
    </pc:docChg>
  </pc:docChgLst>
  <pc:docChgLst>
    <pc:chgData name="Melanie Ferstman" userId="d1cfc256-0673-4fb6-a7aa-479ceaa98c9a" providerId="ADAL" clId="{18B9E2C4-5F1B-4CEB-9CA3-1D140D1AF6BE}"/>
    <pc:docChg chg="custSel delSld modSld replTag delTag">
      <pc:chgData name="Melanie Ferstman" userId="d1cfc256-0673-4fb6-a7aa-479ceaa98c9a" providerId="ADAL" clId="{18B9E2C4-5F1B-4CEB-9CA3-1D140D1AF6BE}" dt="2024-02-07T19:23:35.741" v="310"/>
      <pc:docMkLst>
        <pc:docMk/>
      </pc:docMkLst>
      <pc:sldChg chg="replTag delTag">
        <pc:chgData name="Melanie Ferstman" userId="d1cfc256-0673-4fb6-a7aa-479ceaa98c9a" providerId="ADAL" clId="{18B9E2C4-5F1B-4CEB-9CA3-1D140D1AF6BE}" dt="2024-02-07T19:06:23.883" v="102"/>
        <pc:sldMkLst>
          <pc:docMk/>
          <pc:sldMk cId="980320782" sldId="285"/>
        </pc:sldMkLst>
      </pc:sldChg>
      <pc:sldChg chg="replTag delTag">
        <pc:chgData name="Melanie Ferstman" userId="d1cfc256-0673-4fb6-a7aa-479ceaa98c9a" providerId="ADAL" clId="{18B9E2C4-5F1B-4CEB-9CA3-1D140D1AF6BE}" dt="2024-02-07T00:17:28.066" v="17"/>
        <pc:sldMkLst>
          <pc:docMk/>
          <pc:sldMk cId="3420713462" sldId="286"/>
        </pc:sldMkLst>
      </pc:sldChg>
      <pc:sldChg chg="replTag delTag">
        <pc:chgData name="Melanie Ferstman" userId="d1cfc256-0673-4fb6-a7aa-479ceaa98c9a" providerId="ADAL" clId="{18B9E2C4-5F1B-4CEB-9CA3-1D140D1AF6BE}" dt="2024-02-07T16:59:58.648" v="69"/>
        <pc:sldMkLst>
          <pc:docMk/>
          <pc:sldMk cId="1121012199" sldId="287"/>
        </pc:sldMkLst>
      </pc:sldChg>
      <pc:sldChg chg="replTag delTag">
        <pc:chgData name="Melanie Ferstman" userId="d1cfc256-0673-4fb6-a7aa-479ceaa98c9a" providerId="ADAL" clId="{18B9E2C4-5F1B-4CEB-9CA3-1D140D1AF6BE}" dt="2024-02-07T19:06:30.044" v="104"/>
        <pc:sldMkLst>
          <pc:docMk/>
          <pc:sldMk cId="3509255508" sldId="289"/>
        </pc:sldMkLst>
      </pc:sldChg>
      <pc:sldChg chg="replTag delTag">
        <pc:chgData name="Melanie Ferstman" userId="d1cfc256-0673-4fb6-a7aa-479ceaa98c9a" providerId="ADAL" clId="{18B9E2C4-5F1B-4CEB-9CA3-1D140D1AF6BE}" dt="2024-02-07T17:00:13.118" v="71"/>
        <pc:sldMkLst>
          <pc:docMk/>
          <pc:sldMk cId="3380924765" sldId="290"/>
        </pc:sldMkLst>
      </pc:sldChg>
      <pc:sldChg chg="del replTag delTag">
        <pc:chgData name="Melanie Ferstman" userId="d1cfc256-0673-4fb6-a7aa-479ceaa98c9a" providerId="ADAL" clId="{18B9E2C4-5F1B-4CEB-9CA3-1D140D1AF6BE}" dt="2024-02-07T17:01:22.088" v="92" actId="47"/>
        <pc:sldMkLst>
          <pc:docMk/>
          <pc:sldMk cId="2918940507" sldId="293"/>
        </pc:sldMkLst>
      </pc:sldChg>
      <pc:sldChg chg="del replTag delTag">
        <pc:chgData name="Melanie Ferstman" userId="d1cfc256-0673-4fb6-a7aa-479ceaa98c9a" providerId="ADAL" clId="{18B9E2C4-5F1B-4CEB-9CA3-1D140D1AF6BE}" dt="2024-02-07T17:01:05.092" v="74" actId="47"/>
        <pc:sldMkLst>
          <pc:docMk/>
          <pc:sldMk cId="1332796177" sldId="296"/>
        </pc:sldMkLst>
      </pc:sldChg>
      <pc:sldChg chg="replTag">
        <pc:chgData name="Melanie Ferstman" userId="d1cfc256-0673-4fb6-a7aa-479ceaa98c9a" providerId="ADAL" clId="{18B9E2C4-5F1B-4CEB-9CA3-1D140D1AF6BE}" dt="2024-02-07T00:18:59.500" v="65"/>
        <pc:sldMkLst>
          <pc:docMk/>
          <pc:sldMk cId="4288340969" sldId="300"/>
        </pc:sldMkLst>
      </pc:sldChg>
      <pc:sldChg chg="del replTag delTag">
        <pc:chgData name="Melanie Ferstman" userId="d1cfc256-0673-4fb6-a7aa-479ceaa98c9a" providerId="ADAL" clId="{18B9E2C4-5F1B-4CEB-9CA3-1D140D1AF6BE}" dt="2024-02-07T17:01:06.901" v="79" actId="47"/>
        <pc:sldMkLst>
          <pc:docMk/>
          <pc:sldMk cId="167264644" sldId="301"/>
        </pc:sldMkLst>
      </pc:sldChg>
      <pc:sldChg chg="modSp mod replTag delTag">
        <pc:chgData name="Melanie Ferstman" userId="d1cfc256-0673-4fb6-a7aa-479ceaa98c9a" providerId="ADAL" clId="{18B9E2C4-5F1B-4CEB-9CA3-1D140D1AF6BE}" dt="2024-02-07T19:19:20.754" v="270" actId="20577"/>
        <pc:sldMkLst>
          <pc:docMk/>
          <pc:sldMk cId="2390696467" sldId="302"/>
        </pc:sldMkLst>
        <pc:spChg chg="mod">
          <ac:chgData name="Melanie Ferstman" userId="d1cfc256-0673-4fb6-a7aa-479ceaa98c9a" providerId="ADAL" clId="{18B9E2C4-5F1B-4CEB-9CA3-1D140D1AF6BE}" dt="2024-02-07T19:18:25.914" v="156" actId="20577"/>
          <ac:spMkLst>
            <pc:docMk/>
            <pc:sldMk cId="2390696467" sldId="302"/>
            <ac:spMk id="3" creationId="{69C0B948-AE82-2527-58B1-605241B2B1F3}"/>
          </ac:spMkLst>
        </pc:spChg>
        <pc:spChg chg="mod">
          <ac:chgData name="Melanie Ferstman" userId="d1cfc256-0673-4fb6-a7aa-479ceaa98c9a" providerId="ADAL" clId="{18B9E2C4-5F1B-4CEB-9CA3-1D140D1AF6BE}" dt="2024-02-07T19:18:55.008" v="238" actId="20577"/>
          <ac:spMkLst>
            <pc:docMk/>
            <pc:sldMk cId="2390696467" sldId="302"/>
            <ac:spMk id="4" creationId="{6AA60080-BD95-B44F-E870-7CD8A3A8CF33}"/>
          </ac:spMkLst>
        </pc:spChg>
        <pc:spChg chg="mod">
          <ac:chgData name="Melanie Ferstman" userId="d1cfc256-0673-4fb6-a7aa-479ceaa98c9a" providerId="ADAL" clId="{18B9E2C4-5F1B-4CEB-9CA3-1D140D1AF6BE}" dt="2024-02-07T19:19:20.754" v="270" actId="20577"/>
          <ac:spMkLst>
            <pc:docMk/>
            <pc:sldMk cId="2390696467" sldId="302"/>
            <ac:spMk id="5" creationId="{5E58DF2D-37A1-2AFD-6AD6-00A7425967F3}"/>
          </ac:spMkLst>
        </pc:spChg>
      </pc:sldChg>
      <pc:sldChg chg="modSp mod replTag delTag">
        <pc:chgData name="Melanie Ferstman" userId="d1cfc256-0673-4fb6-a7aa-479ceaa98c9a" providerId="ADAL" clId="{18B9E2C4-5F1B-4CEB-9CA3-1D140D1AF6BE}" dt="2024-02-07T19:23:31.860" v="303"/>
        <pc:sldMkLst>
          <pc:docMk/>
          <pc:sldMk cId="1463175852" sldId="303"/>
        </pc:sldMkLst>
        <pc:spChg chg="mod">
          <ac:chgData name="Melanie Ferstman" userId="d1cfc256-0673-4fb6-a7aa-479ceaa98c9a" providerId="ADAL" clId="{18B9E2C4-5F1B-4CEB-9CA3-1D140D1AF6BE}" dt="2024-02-07T19:19:28.091" v="299" actId="20577"/>
          <ac:spMkLst>
            <pc:docMk/>
            <pc:sldMk cId="1463175852" sldId="303"/>
            <ac:spMk id="3" creationId="{526BDC1F-E4B6-F864-A04B-BAF4FFD34128}"/>
          </ac:spMkLst>
        </pc:spChg>
      </pc:sldChg>
      <pc:sldChg chg="del replTag delTag">
        <pc:chgData name="Melanie Ferstman" userId="d1cfc256-0673-4fb6-a7aa-479ceaa98c9a" providerId="ADAL" clId="{18B9E2C4-5F1B-4CEB-9CA3-1D140D1AF6BE}" dt="2024-02-07T19:23:35.736" v="306" actId="47"/>
        <pc:sldMkLst>
          <pc:docMk/>
          <pc:sldMk cId="82198333" sldId="304"/>
        </pc:sldMkLst>
      </pc:sldChg>
      <pc:sldChg chg="replTag delTag">
        <pc:chgData name="Melanie Ferstman" userId="d1cfc256-0673-4fb6-a7aa-479ceaa98c9a" providerId="ADAL" clId="{18B9E2C4-5F1B-4CEB-9CA3-1D140D1AF6BE}" dt="2024-02-07T19:23:35.739" v="308"/>
        <pc:sldMkLst>
          <pc:docMk/>
          <pc:sldMk cId="2838319020" sldId="305"/>
        </pc:sldMkLst>
      </pc:sldChg>
      <pc:sldChg chg="replTag">
        <pc:chgData name="Melanie Ferstman" userId="d1cfc256-0673-4fb6-a7aa-479ceaa98c9a" providerId="ADAL" clId="{18B9E2C4-5F1B-4CEB-9CA3-1D140D1AF6BE}" dt="2024-02-07T00:18:56.163" v="63"/>
        <pc:sldMkLst>
          <pc:docMk/>
          <pc:sldMk cId="2394425200" sldId="306"/>
        </pc:sldMkLst>
      </pc:sldChg>
      <pc:sldChg chg="replTag">
        <pc:chgData name="Melanie Ferstman" userId="d1cfc256-0673-4fb6-a7aa-479ceaa98c9a" providerId="ADAL" clId="{18B9E2C4-5F1B-4CEB-9CA3-1D140D1AF6BE}" dt="2024-02-07T00:18:57.124" v="64"/>
        <pc:sldMkLst>
          <pc:docMk/>
          <pc:sldMk cId="3736735047" sldId="307"/>
        </pc:sldMkLst>
      </pc:sldChg>
    </pc:docChg>
  </pc:docChgLst>
  <pc:docChgLst>
    <pc:chgData name="Nancy Novitski" userId="S::novitski@uoregon.edu::0203b0b9-0b05-48f5-9d6b-a01bed964cd6" providerId="AD" clId="Web-{8C0583E6-C097-44C6-86F5-4A34F32243B2}"/>
    <pc:docChg chg="">
      <pc:chgData name="Nancy Novitski" userId="S::novitski@uoregon.edu::0203b0b9-0b05-48f5-9d6b-a01bed964cd6" providerId="AD" clId="Web-{8C0583E6-C097-44C6-86F5-4A34F32243B2}" dt="2024-02-20T23:42:54.277" v="0"/>
      <pc:docMkLst>
        <pc:docMk/>
      </pc:docMkLst>
      <pc:sldChg chg="modCm">
        <pc:chgData name="Nancy Novitski" userId="S::novitski@uoregon.edu::0203b0b9-0b05-48f5-9d6b-a01bed964cd6" providerId="AD" clId="Web-{8C0583E6-C097-44C6-86F5-4A34F32243B2}" dt="2024-02-20T23:42:54.277" v="0"/>
        <pc:sldMkLst>
          <pc:docMk/>
          <pc:sldMk cId="4274742084" sldId="329"/>
        </pc:sldMkLst>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8C0583E6-C097-44C6-86F5-4A34F32243B2}" dt="2024-02-20T23:42:54.277" v="0"/>
              <pc2:cmMkLst xmlns:pc2="http://schemas.microsoft.com/office/powerpoint/2019/9/main/command">
                <pc:docMk/>
                <pc:sldMk cId="4274742084" sldId="329"/>
                <pc2:cmMk id="{EE9CC168-5CCA-4C2D-9E11-E2B63A481185}"/>
              </pc2:cmMkLst>
              <pc226:cmRplyChg chg="mod modRxn">
                <pc226:chgData name="Nancy Novitski" userId="S::novitski@uoregon.edu::0203b0b9-0b05-48f5-9d6b-a01bed964cd6" providerId="AD" clId="Web-{8C0583E6-C097-44C6-86F5-4A34F32243B2}" dt="2024-02-20T23:42:54.277" v="0"/>
                <pc2:cmRplyMkLst xmlns:pc2="http://schemas.microsoft.com/office/powerpoint/2019/9/main/command">
                  <pc:docMk/>
                  <pc:sldMk cId="4274742084" sldId="329"/>
                  <pc2:cmMk id="{EE9CC168-5CCA-4C2D-9E11-E2B63A481185}"/>
                  <pc2:cmRplyMk id="{B4BAD64F-388D-446B-95D3-3EA0FD9FBE8A}"/>
                </pc2:cmRplyMkLst>
              </pc226:cmRplyChg>
            </pc226:cmChg>
          </p:ext>
        </pc:extLst>
      </pc:sldChg>
    </pc:docChg>
  </pc:docChgLst>
  <pc:docChgLst>
    <pc:chgData name="Melanie Ferstman" userId="S::mferstma@uoregon.edu::d1cfc256-0673-4fb6-a7aa-479ceaa98c9a" providerId="AD" clId="Web-{054E814A-BF91-222A-29CA-6FA6DEDDE7CF}"/>
    <pc:docChg chg="modSld">
      <pc:chgData name="Melanie Ferstman" userId="S::mferstma@uoregon.edu::d1cfc256-0673-4fb6-a7aa-479ceaa98c9a" providerId="AD" clId="Web-{054E814A-BF91-222A-29CA-6FA6DEDDE7CF}" dt="2024-02-21T23:24:22.278" v="3575"/>
      <pc:docMkLst>
        <pc:docMk/>
      </pc:docMkLst>
      <pc:sldChg chg="modCm">
        <pc:chgData name="Melanie Ferstman" userId="S::mferstma@uoregon.edu::d1cfc256-0673-4fb6-a7aa-479ceaa98c9a" providerId="AD" clId="Web-{054E814A-BF91-222A-29CA-6FA6DEDDE7CF}" dt="2024-02-20T23:44:07.494" v="0"/>
        <pc:sldMkLst>
          <pc:docMk/>
          <pc:sldMk cId="2390696467" sldId="302"/>
        </pc:sldMkLst>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0T23:44:07.494" v="0"/>
              <pc2:cmMkLst xmlns:pc2="http://schemas.microsoft.com/office/powerpoint/2019/9/main/command">
                <pc:docMk/>
                <pc:sldMk cId="2390696467" sldId="302"/>
                <pc2:cmMk id="{8556D996-4AE8-4598-BDB7-3CB40AAF7A16}"/>
              </pc2:cmMkLst>
            </pc226:cmChg>
          </p:ext>
        </pc:extLst>
      </pc:sldChg>
      <pc:sldChg chg="modSp modCm">
        <pc:chgData name="Melanie Ferstman" userId="S::mferstma@uoregon.edu::d1cfc256-0673-4fb6-a7aa-479ceaa98c9a" providerId="AD" clId="Web-{054E814A-BF91-222A-29CA-6FA6DEDDE7CF}" dt="2024-02-20T23:52:30.742" v="23" actId="20577"/>
        <pc:sldMkLst>
          <pc:docMk/>
          <pc:sldMk cId="2838319020" sldId="305"/>
        </pc:sldMkLst>
        <pc:spChg chg="mod">
          <ac:chgData name="Melanie Ferstman" userId="S::mferstma@uoregon.edu::d1cfc256-0673-4fb6-a7aa-479ceaa98c9a" providerId="AD" clId="Web-{054E814A-BF91-222A-29CA-6FA6DEDDE7CF}" dt="2024-02-20T23:52:30.742" v="23" actId="20577"/>
          <ac:spMkLst>
            <pc:docMk/>
            <pc:sldMk cId="2838319020" sldId="305"/>
            <ac:spMk id="6" creationId="{654FCA86-00A8-515E-7F7F-77B653C5FE5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0T23:47:16.437" v="22" actId="20577"/>
              <pc2:cmMkLst xmlns:pc2="http://schemas.microsoft.com/office/powerpoint/2019/9/main/command">
                <pc:docMk/>
                <pc:sldMk cId="2838319020" sldId="305"/>
                <pc2:cmMk id="{564BD452-DC96-46B5-9079-A203A356CB47}"/>
              </pc2:cmMkLst>
            </pc226:cmChg>
            <pc226:cmChg xmlns:pc226="http://schemas.microsoft.com/office/powerpoint/2022/06/main/command" chg="mod">
              <pc226:chgData name="Melanie Ferstman" userId="S::mferstma@uoregon.edu::d1cfc256-0673-4fb6-a7aa-479ceaa98c9a" providerId="AD" clId="Web-{054E814A-BF91-222A-29CA-6FA6DEDDE7CF}" dt="2024-02-20T23:47:16.437" v="22" actId="20577"/>
              <pc2:cmMkLst xmlns:pc2="http://schemas.microsoft.com/office/powerpoint/2019/9/main/command">
                <pc:docMk/>
                <pc:sldMk cId="2838319020" sldId="305"/>
                <pc2:cmMk id="{B8D238A6-C0F8-4C6B-8B58-8F3454DA991C}"/>
              </pc2:cmMkLst>
            </pc226:cmChg>
          </p:ext>
        </pc:extLst>
      </pc:sldChg>
      <pc:sldChg chg="modSp modCm modNotes">
        <pc:chgData name="Melanie Ferstman" userId="S::mferstma@uoregon.edu::d1cfc256-0673-4fb6-a7aa-479ceaa98c9a" providerId="AD" clId="Web-{054E814A-BF91-222A-29CA-6FA6DEDDE7CF}" dt="2024-02-21T21:58:11.596" v="1869"/>
        <pc:sldMkLst>
          <pc:docMk/>
          <pc:sldMk cId="2394425200" sldId="306"/>
        </pc:sldMkLst>
        <pc:spChg chg="mod">
          <ac:chgData name="Melanie Ferstman" userId="S::mferstma@uoregon.edu::d1cfc256-0673-4fb6-a7aa-479ceaa98c9a" providerId="AD" clId="Web-{054E814A-BF91-222A-29CA-6FA6DEDDE7CF}" dt="2024-02-21T00:00:15.818" v="172" actId="20577"/>
          <ac:spMkLst>
            <pc:docMk/>
            <pc:sldMk cId="2394425200" sldId="306"/>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00:11.849" v="171"/>
              <pc2:cmMkLst xmlns:pc2="http://schemas.microsoft.com/office/powerpoint/2019/9/main/command">
                <pc:docMk/>
                <pc:sldMk cId="2394425200" sldId="306"/>
                <pc2:cmMk id="{E2D599CE-BC46-496C-9830-E1DC98336A26}"/>
              </pc2:cmMkLst>
            </pc226:cmChg>
            <pc226:cmChg xmlns:pc226="http://schemas.microsoft.com/office/powerpoint/2022/06/main/command" chg="mod">
              <pc226:chgData name="Melanie Ferstman" userId="S::mferstma@uoregon.edu::d1cfc256-0673-4fb6-a7aa-479ceaa98c9a" providerId="AD" clId="Web-{054E814A-BF91-222A-29CA-6FA6DEDDE7CF}" dt="2024-02-20T23:59:18.144" v="170"/>
              <pc2:cmMkLst xmlns:pc2="http://schemas.microsoft.com/office/powerpoint/2019/9/main/command">
                <pc:docMk/>
                <pc:sldMk cId="2394425200" sldId="306"/>
                <pc2:cmMk id="{E3794AE9-E87E-4D0E-B8D2-CCA9BCE8BE1B}"/>
              </pc2:cmMkLst>
            </pc226:cmChg>
          </p:ext>
        </pc:extLst>
      </pc:sldChg>
      <pc:sldChg chg="modSp modCm">
        <pc:chgData name="Melanie Ferstman" userId="S::mferstma@uoregon.edu::d1cfc256-0673-4fb6-a7aa-479ceaa98c9a" providerId="AD" clId="Web-{054E814A-BF91-222A-29CA-6FA6DEDDE7CF}" dt="2024-02-21T17:00:41.890" v="1457" actId="20577"/>
        <pc:sldMkLst>
          <pc:docMk/>
          <pc:sldMk cId="3736735047" sldId="307"/>
        </pc:sldMkLst>
        <pc:spChg chg="mod">
          <ac:chgData name="Melanie Ferstman" userId="S::mferstma@uoregon.edu::d1cfc256-0673-4fb6-a7aa-479ceaa98c9a" providerId="AD" clId="Web-{054E814A-BF91-222A-29CA-6FA6DEDDE7CF}" dt="2024-02-21T17:00:41.890" v="1457" actId="20577"/>
          <ac:spMkLst>
            <pc:docMk/>
            <pc:sldMk cId="3736735047" sldId="307"/>
            <ac:spMk id="4" creationId="{909C23FC-883C-8DBB-CC21-0C13BC1C06E6}"/>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7:00:39.234" v="1456" actId="20577"/>
              <pc2:cmMkLst xmlns:pc2="http://schemas.microsoft.com/office/powerpoint/2019/9/main/command">
                <pc:docMk/>
                <pc:sldMk cId="3736735047" sldId="307"/>
                <pc2:cmMk id="{545D64E3-FD28-465F-B600-D1E36300A59B}"/>
              </pc2:cmMkLst>
            </pc226:cmChg>
          </p:ext>
        </pc:extLst>
      </pc:sldChg>
      <pc:sldChg chg="modSp modNotes">
        <pc:chgData name="Melanie Ferstman" userId="S::mferstma@uoregon.edu::d1cfc256-0673-4fb6-a7aa-479ceaa98c9a" providerId="AD" clId="Web-{054E814A-BF91-222A-29CA-6FA6DEDDE7CF}" dt="2024-02-21T22:05:20.814" v="2141"/>
        <pc:sldMkLst>
          <pc:docMk/>
          <pc:sldMk cId="791290703" sldId="308"/>
        </pc:sldMkLst>
        <pc:spChg chg="mod">
          <ac:chgData name="Melanie Ferstman" userId="S::mferstma@uoregon.edu::d1cfc256-0673-4fb6-a7aa-479ceaa98c9a" providerId="AD" clId="Web-{054E814A-BF91-222A-29CA-6FA6DEDDE7CF}" dt="2024-02-21T16:14:49.661" v="709" actId="20577"/>
          <ac:spMkLst>
            <pc:docMk/>
            <pc:sldMk cId="791290703" sldId="308"/>
            <ac:spMk id="4" creationId="{4E12EE6D-F833-B391-4C44-716FF02FAA0D}"/>
          </ac:spMkLst>
        </pc:spChg>
      </pc:sldChg>
      <pc:sldChg chg="addSp delSp modSp modCm modNotes">
        <pc:chgData name="Melanie Ferstman" userId="S::mferstma@uoregon.edu::d1cfc256-0673-4fb6-a7aa-479ceaa98c9a" providerId="AD" clId="Web-{054E814A-BF91-222A-29CA-6FA6DEDDE7CF}" dt="2024-02-21T22:21:33.864" v="2553" actId="20577"/>
        <pc:sldMkLst>
          <pc:docMk/>
          <pc:sldMk cId="3383575834" sldId="309"/>
        </pc:sldMkLst>
        <pc:spChg chg="mod">
          <ac:chgData name="Melanie Ferstman" userId="S::mferstma@uoregon.edu::d1cfc256-0673-4fb6-a7aa-479ceaa98c9a" providerId="AD" clId="Web-{054E814A-BF91-222A-29CA-6FA6DEDDE7CF}" dt="2024-02-21T22:21:33.864" v="2553" actId="20577"/>
          <ac:spMkLst>
            <pc:docMk/>
            <pc:sldMk cId="3383575834" sldId="309"/>
            <ac:spMk id="2" creationId="{41E44A97-35AE-F464-8F49-AB85A9EE63BB}"/>
          </ac:spMkLst>
        </pc:spChg>
        <pc:spChg chg="del mod">
          <ac:chgData name="Melanie Ferstman" userId="S::mferstma@uoregon.edu::d1cfc256-0673-4fb6-a7aa-479ceaa98c9a" providerId="AD" clId="Web-{054E814A-BF91-222A-29CA-6FA6DEDDE7CF}" dt="2024-02-21T16:18:40.681" v="717"/>
          <ac:spMkLst>
            <pc:docMk/>
            <pc:sldMk cId="3383575834" sldId="309"/>
            <ac:spMk id="4" creationId="{4E12EE6D-F833-B391-4C44-716FF02FAA0D}"/>
          </ac:spMkLst>
        </pc:spChg>
        <pc:spChg chg="del">
          <ac:chgData name="Melanie Ferstman" userId="S::mferstma@uoregon.edu::d1cfc256-0673-4fb6-a7aa-479ceaa98c9a" providerId="AD" clId="Web-{054E814A-BF91-222A-29CA-6FA6DEDDE7CF}" dt="2024-02-21T16:18:25.962" v="716"/>
          <ac:spMkLst>
            <pc:docMk/>
            <pc:sldMk cId="3383575834" sldId="309"/>
            <ac:spMk id="8" creationId="{C46A03B7-3FEC-C792-2E77-C4C479850517}"/>
          </ac:spMkLst>
        </pc:spChg>
        <pc:spChg chg="add del mod">
          <ac:chgData name="Melanie Ferstman" userId="S::mferstma@uoregon.edu::d1cfc256-0673-4fb6-a7aa-479ceaa98c9a" providerId="AD" clId="Web-{054E814A-BF91-222A-29CA-6FA6DEDDE7CF}" dt="2024-02-21T16:32:27.683" v="777"/>
          <ac:spMkLst>
            <pc:docMk/>
            <pc:sldMk cId="3383575834" sldId="309"/>
            <ac:spMk id="10" creationId="{2A14C9F9-2FF6-803F-48BD-D8B559734CF5}"/>
          </ac:spMkLst>
        </pc:spChg>
        <pc:spChg chg="add del">
          <ac:chgData name="Melanie Ferstman" userId="S::mferstma@uoregon.edu::d1cfc256-0673-4fb6-a7aa-479ceaa98c9a" providerId="AD" clId="Web-{054E814A-BF91-222A-29CA-6FA6DEDDE7CF}" dt="2024-02-21T16:19:02.229" v="719"/>
          <ac:spMkLst>
            <pc:docMk/>
            <pc:sldMk cId="3383575834" sldId="309"/>
            <ac:spMk id="11" creationId="{52507E66-15B6-6128-377A-59830F0899FC}"/>
          </ac:spMkLst>
        </pc:spChg>
        <pc:spChg chg="add mod">
          <ac:chgData name="Melanie Ferstman" userId="S::mferstma@uoregon.edu::d1cfc256-0673-4fb6-a7aa-479ceaa98c9a" providerId="AD" clId="Web-{054E814A-BF91-222A-29CA-6FA6DEDDE7CF}" dt="2024-02-21T22:19:40.094" v="2513" actId="20577"/>
          <ac:spMkLst>
            <pc:docMk/>
            <pc:sldMk cId="3383575834" sldId="309"/>
            <ac:spMk id="13" creationId="{9CC9E194-AEC0-51D8-157F-09EEC0AC8048}"/>
          </ac:spMkLst>
        </pc:spChg>
        <pc:spChg chg="add mod">
          <ac:chgData name="Melanie Ferstman" userId="S::mferstma@uoregon.edu::d1cfc256-0673-4fb6-a7aa-479ceaa98c9a" providerId="AD" clId="Web-{054E814A-BF91-222A-29CA-6FA6DEDDE7CF}" dt="2024-02-21T22:19:54.251" v="2520" actId="20577"/>
          <ac:spMkLst>
            <pc:docMk/>
            <pc:sldMk cId="3383575834" sldId="309"/>
            <ac:spMk id="14" creationId="{10A59F5B-7BAB-77A5-E92B-5877B4DAE728}"/>
          </ac:spMkLst>
        </pc:spChg>
        <pc:grpChg chg="mod">
          <ac:chgData name="Melanie Ferstman" userId="S::mferstma@uoregon.edu::d1cfc256-0673-4fb6-a7aa-479ceaa98c9a" providerId="AD" clId="Web-{054E814A-BF91-222A-29CA-6FA6DEDDE7CF}" dt="2024-02-21T16:19:36.807" v="723" actId="1076"/>
          <ac:grpSpMkLst>
            <pc:docMk/>
            <pc:sldMk cId="3383575834" sldId="309"/>
            <ac:grpSpMk id="3" creationId="{43C8E7A0-FD4A-8216-51D1-AFD42A319E67}"/>
          </ac:grpSpMkLst>
        </pc:grpChg>
        <pc:cxnChg chg="mod">
          <ac:chgData name="Melanie Ferstman" userId="S::mferstma@uoregon.edu::d1cfc256-0673-4fb6-a7aa-479ceaa98c9a" providerId="AD" clId="Web-{054E814A-BF91-222A-29CA-6FA6DEDDE7CF}" dt="2024-02-21T16:43:33.853" v="1028" actId="14100"/>
          <ac:cxnSpMkLst>
            <pc:docMk/>
            <pc:sldMk cId="3383575834" sldId="309"/>
            <ac:cxnSpMk id="7" creationId="{3A4B014E-6BC6-9A36-A08F-E48F308DA65E}"/>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27:05.506" v="225" actId="20577"/>
              <pc2:cmMkLst xmlns:pc2="http://schemas.microsoft.com/office/powerpoint/2019/9/main/command">
                <pc:docMk/>
                <pc:sldMk cId="3383575834" sldId="309"/>
                <pc2:cmMk id="{8A083829-9FD9-E448-BD97-A81AF0D87727}"/>
              </pc2:cmMkLst>
            </pc226:cmChg>
            <pc226:cmChg xmlns:pc226="http://schemas.microsoft.com/office/powerpoint/2022/06/main/command" chg="mod">
              <pc226:chgData name="Melanie Ferstman" userId="S::mferstma@uoregon.edu::d1cfc256-0673-4fb6-a7aa-479ceaa98c9a" providerId="AD" clId="Web-{054E814A-BF91-222A-29CA-6FA6DEDDE7CF}" dt="2024-02-21T00:25:39.925" v="216"/>
              <pc2:cmMkLst xmlns:pc2="http://schemas.microsoft.com/office/powerpoint/2019/9/main/command">
                <pc:docMk/>
                <pc:sldMk cId="3383575834" sldId="309"/>
                <pc2:cmMk id="{596D9746-2F0A-4CCF-B068-BCFEADEEFFD6}"/>
              </pc2:cmMkLst>
            </pc226:cmChg>
            <pc226:cmChg xmlns:pc226="http://schemas.microsoft.com/office/powerpoint/2022/06/main/command" chg="mod">
              <pc226:chgData name="Melanie Ferstman" userId="S::mferstma@uoregon.edu::d1cfc256-0673-4fb6-a7aa-479ceaa98c9a" providerId="AD" clId="Web-{054E814A-BF91-222A-29CA-6FA6DEDDE7CF}" dt="2024-02-21T00:27:05.506" v="225" actId="20577"/>
              <pc2:cmMkLst xmlns:pc2="http://schemas.microsoft.com/office/powerpoint/2019/9/main/command">
                <pc:docMk/>
                <pc:sldMk cId="3383575834" sldId="309"/>
                <pc2:cmMk id="{7C33E756-5B7C-4D19-8937-9464498C2390}"/>
              </pc2:cmMkLst>
            </pc226:cmChg>
            <pc226:cmChg xmlns:pc226="http://schemas.microsoft.com/office/powerpoint/2022/06/main/command" chg="mod">
              <pc226:chgData name="Melanie Ferstman" userId="S::mferstma@uoregon.edu::d1cfc256-0673-4fb6-a7aa-479ceaa98c9a" providerId="AD" clId="Web-{054E814A-BF91-222A-29CA-6FA6DEDDE7CF}" dt="2024-02-21T16:24:29.376" v="735"/>
              <pc2:cmMkLst xmlns:pc2="http://schemas.microsoft.com/office/powerpoint/2019/9/main/command">
                <pc:docMk/>
                <pc:sldMk cId="3383575834" sldId="309"/>
                <pc2:cmMk id="{C4393657-5735-4A62-B5BB-A1669605AD5A}"/>
              </pc2:cmMkLst>
            </pc226:cmChg>
            <pc226:cmChg xmlns:pc226="http://schemas.microsoft.com/office/powerpoint/2022/06/main/command" chg="mod">
              <pc226:chgData name="Melanie Ferstman" userId="S::mferstma@uoregon.edu::d1cfc256-0673-4fb6-a7aa-479ceaa98c9a" providerId="AD" clId="Web-{054E814A-BF91-222A-29CA-6FA6DEDDE7CF}" dt="2024-02-21T00:27:05.506" v="225" actId="20577"/>
              <pc2:cmMkLst xmlns:pc2="http://schemas.microsoft.com/office/powerpoint/2019/9/main/command">
                <pc:docMk/>
                <pc:sldMk cId="3383575834" sldId="309"/>
                <pc2:cmMk id="{B13A16A4-1413-4A4D-AE1B-0C3D4D4FEE31}"/>
              </pc2:cmMkLst>
            </pc226:cmChg>
          </p:ext>
        </pc:extLst>
      </pc:sldChg>
      <pc:sldChg chg="modSp modCm modNotes">
        <pc:chgData name="Melanie Ferstman" userId="S::mferstma@uoregon.edu::d1cfc256-0673-4fb6-a7aa-479ceaa98c9a" providerId="AD" clId="Web-{054E814A-BF91-222A-29CA-6FA6DEDDE7CF}" dt="2024-02-21T22:14:44.224" v="2336"/>
        <pc:sldMkLst>
          <pc:docMk/>
          <pc:sldMk cId="2016136239" sldId="310"/>
        </pc:sldMkLst>
        <pc:spChg chg="mod">
          <ac:chgData name="Melanie Ferstman" userId="S::mferstma@uoregon.edu::d1cfc256-0673-4fb6-a7aa-479ceaa98c9a" providerId="AD" clId="Web-{054E814A-BF91-222A-29CA-6FA6DEDDE7CF}" dt="2024-02-21T16:15:27.724" v="714" actId="20577"/>
          <ac:spMkLst>
            <pc:docMk/>
            <pc:sldMk cId="2016136239" sldId="310"/>
            <ac:spMk id="2" creationId="{41E44A97-35AE-F464-8F49-AB85A9EE63BB}"/>
          </ac:spMkLst>
        </pc:spChg>
        <pc:spChg chg="mod">
          <ac:chgData name="Melanie Ferstman" userId="S::mferstma@uoregon.edu::d1cfc256-0673-4fb6-a7aa-479ceaa98c9a" providerId="AD" clId="Web-{054E814A-BF91-222A-29CA-6FA6DEDDE7CF}" dt="2024-02-21T00:22:42.622" v="200" actId="20577"/>
          <ac:spMkLst>
            <pc:docMk/>
            <pc:sldMk cId="2016136239" sldId="310"/>
            <ac:spMk id="6" creationId="{FEE0B9D5-D74E-1275-47BB-5DA66FD4A116}"/>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22:41.559" v="199" actId="20577"/>
              <pc2:cmMkLst xmlns:pc2="http://schemas.microsoft.com/office/powerpoint/2019/9/main/command">
                <pc:docMk/>
                <pc:sldMk cId="2016136239" sldId="310"/>
                <pc2:cmMk id="{9C457E16-2D32-4D4B-8C46-798360A6AE61}"/>
              </pc2:cmMkLst>
            </pc226:cmChg>
            <pc226:cmChg xmlns:pc226="http://schemas.microsoft.com/office/powerpoint/2022/06/main/command" chg="mod">
              <pc226:chgData name="Melanie Ferstman" userId="S::mferstma@uoregon.edu::d1cfc256-0673-4fb6-a7aa-479ceaa98c9a" providerId="AD" clId="Web-{054E814A-BF91-222A-29CA-6FA6DEDDE7CF}" dt="2024-02-21T16:14:58.317" v="710" actId="20577"/>
              <pc2:cmMkLst xmlns:pc2="http://schemas.microsoft.com/office/powerpoint/2019/9/main/command">
                <pc:docMk/>
                <pc:sldMk cId="2016136239" sldId="310"/>
                <pc2:cmMk id="{C1EE8D29-26A1-4F8A-B801-EFBA2F40394F}"/>
              </pc2:cmMkLst>
            </pc226:cmChg>
            <pc226:cmChg xmlns:pc226="http://schemas.microsoft.com/office/powerpoint/2022/06/main/command" chg="mod">
              <pc226:chgData name="Melanie Ferstman" userId="S::mferstma@uoregon.edu::d1cfc256-0673-4fb6-a7aa-479ceaa98c9a" providerId="AD" clId="Web-{054E814A-BF91-222A-29CA-6FA6DEDDE7CF}" dt="2024-02-21T16:15:25.146" v="713" actId="20577"/>
              <pc2:cmMkLst xmlns:pc2="http://schemas.microsoft.com/office/powerpoint/2019/9/main/command">
                <pc:docMk/>
                <pc:sldMk cId="2016136239" sldId="310"/>
                <pc2:cmMk id="{2DFBD2C0-0AC6-41EE-B45C-063270A789FA}"/>
              </pc2:cmMkLst>
            </pc226:cmChg>
            <pc226:cmChg xmlns:pc226="http://schemas.microsoft.com/office/powerpoint/2022/06/main/command" chg="mod">
              <pc226:chgData name="Melanie Ferstman" userId="S::mferstma@uoregon.edu::d1cfc256-0673-4fb6-a7aa-479ceaa98c9a" providerId="AD" clId="Web-{054E814A-BF91-222A-29CA-6FA6DEDDE7CF}" dt="2024-02-21T16:15:25.146" v="713" actId="20577"/>
              <pc2:cmMkLst xmlns:pc2="http://schemas.microsoft.com/office/powerpoint/2019/9/main/command">
                <pc:docMk/>
                <pc:sldMk cId="2016136239" sldId="310"/>
                <pc2:cmMk id="{DE9015F1-72F4-45D6-8534-F3D60E321650}"/>
              </pc2:cmMkLst>
            </pc226:cmChg>
          </p:ext>
        </pc:extLst>
      </pc:sldChg>
      <pc:sldChg chg="modSp modCm modNotes">
        <pc:chgData name="Melanie Ferstman" userId="S::mferstma@uoregon.edu::d1cfc256-0673-4fb6-a7aa-479ceaa98c9a" providerId="AD" clId="Web-{054E814A-BF91-222A-29CA-6FA6DEDDE7CF}" dt="2024-02-21T22:33:05.951" v="2751"/>
        <pc:sldMkLst>
          <pc:docMk/>
          <pc:sldMk cId="1096115937" sldId="312"/>
        </pc:sldMkLst>
        <pc:spChg chg="mod">
          <ac:chgData name="Melanie Ferstman" userId="S::mferstma@uoregon.edu::d1cfc256-0673-4fb6-a7aa-479ceaa98c9a" providerId="AD" clId="Web-{054E814A-BF91-222A-29CA-6FA6DEDDE7CF}" dt="2024-02-21T17:34:48.355" v="1460" actId="20577"/>
          <ac:spMkLst>
            <pc:docMk/>
            <pc:sldMk cId="1096115937" sldId="312"/>
            <ac:spMk id="2" creationId="{41E44A97-35AE-F464-8F49-AB85A9EE63BB}"/>
          </ac:spMkLst>
        </pc:spChg>
        <pc:spChg chg="mod">
          <ac:chgData name="Melanie Ferstman" userId="S::mferstma@uoregon.edu::d1cfc256-0673-4fb6-a7aa-479ceaa98c9a" providerId="AD" clId="Web-{054E814A-BF91-222A-29CA-6FA6DEDDE7CF}" dt="2024-02-21T16:44:34.042" v="1046" actId="20577"/>
          <ac:spMkLst>
            <pc:docMk/>
            <pc:sldMk cId="1096115937" sldId="312"/>
            <ac:spMk id="3" creationId="{AA416F10-41CA-C1EF-D38A-3765DB63DE41}"/>
          </ac:spMkLst>
        </pc:spChg>
        <pc:spChg chg="mod">
          <ac:chgData name="Melanie Ferstman" userId="S::mferstma@uoregon.edu::d1cfc256-0673-4fb6-a7aa-479ceaa98c9a" providerId="AD" clId="Web-{054E814A-BF91-222A-29CA-6FA6DEDDE7CF}" dt="2024-02-21T22:22:26.913" v="2564" actId="20577"/>
          <ac:spMkLst>
            <pc:docMk/>
            <pc:sldMk cId="1096115937" sldId="312"/>
            <ac:spMk id="4" creationId="{4E12EE6D-F833-B391-4C44-716FF02FAA0D}"/>
          </ac:spMkLst>
        </pc:spChg>
        <pc:cxnChg chg="mod">
          <ac:chgData name="Melanie Ferstman" userId="S::mferstma@uoregon.edu::d1cfc256-0673-4fb6-a7aa-479ceaa98c9a" providerId="AD" clId="Web-{054E814A-BF91-222A-29CA-6FA6DEDDE7CF}" dt="2024-02-21T16:49:34.330" v="1124" actId="14100"/>
          <ac:cxnSpMkLst>
            <pc:docMk/>
            <pc:sldMk cId="1096115937" sldId="312"/>
            <ac:cxnSpMk id="9" creationId="{E867340B-CB3B-AACA-7689-40144DA7DA6B}"/>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22:22:26.913" v="2564" actId="20577"/>
              <pc2:cmMkLst xmlns:pc2="http://schemas.microsoft.com/office/powerpoint/2019/9/main/command">
                <pc:docMk/>
                <pc:sldMk cId="1096115937" sldId="312"/>
                <pc2:cmMk id="{1576E316-DE30-401A-A98F-9BAA8CBB622F}"/>
              </pc2:cmMkLst>
            </pc226:cmChg>
            <pc226:cmChg xmlns:pc226="http://schemas.microsoft.com/office/powerpoint/2022/06/main/command" chg="mod">
              <pc226:chgData name="Melanie Ferstman" userId="S::mferstma@uoregon.edu::d1cfc256-0673-4fb6-a7aa-479ceaa98c9a" providerId="AD" clId="Web-{054E814A-BF91-222A-29CA-6FA6DEDDE7CF}" dt="2024-02-21T00:35:40.380" v="241"/>
              <pc2:cmMkLst xmlns:pc2="http://schemas.microsoft.com/office/powerpoint/2019/9/main/command">
                <pc:docMk/>
                <pc:sldMk cId="1096115937" sldId="312"/>
                <pc2:cmMk id="{B3E2952C-A7A0-409B-BE86-BE745AE2E1C9}"/>
              </pc2:cmMkLst>
            </pc226:cmChg>
            <pc226:cmChg xmlns:pc226="http://schemas.microsoft.com/office/powerpoint/2022/06/main/command" chg="mod">
              <pc226:chgData name="Melanie Ferstman" userId="S::mferstma@uoregon.edu::d1cfc256-0673-4fb6-a7aa-479ceaa98c9a" providerId="AD" clId="Web-{054E814A-BF91-222A-29CA-6FA6DEDDE7CF}" dt="2024-02-21T00:33:37.251" v="231"/>
              <pc2:cmMkLst xmlns:pc2="http://schemas.microsoft.com/office/powerpoint/2019/9/main/command">
                <pc:docMk/>
                <pc:sldMk cId="1096115937" sldId="312"/>
                <pc2:cmMk id="{585257E4-AA66-F04C-8E82-127C4DDCAB67}"/>
              </pc2:cmMkLst>
            </pc226:cmChg>
          </p:ext>
        </pc:extLst>
      </pc:sldChg>
      <pc:sldChg chg="modSp modCm modNotes">
        <pc:chgData name="Melanie Ferstman" userId="S::mferstma@uoregon.edu::d1cfc256-0673-4fb6-a7aa-479ceaa98c9a" providerId="AD" clId="Web-{054E814A-BF91-222A-29CA-6FA6DEDDE7CF}" dt="2024-02-21T23:24:22.278" v="3575"/>
        <pc:sldMkLst>
          <pc:docMk/>
          <pc:sldMk cId="3474573696" sldId="315"/>
        </pc:sldMkLst>
        <pc:spChg chg="mod">
          <ac:chgData name="Melanie Ferstman" userId="S::mferstma@uoregon.edu::d1cfc256-0673-4fb6-a7aa-479ceaa98c9a" providerId="AD" clId="Web-{054E814A-BF91-222A-29CA-6FA6DEDDE7CF}" dt="2024-02-21T16:48:24.641" v="1113" actId="20577"/>
          <ac:spMkLst>
            <pc:docMk/>
            <pc:sldMk cId="3474573696" sldId="315"/>
            <ac:spMk id="2" creationId="{41E44A97-35AE-F464-8F49-AB85A9EE63BB}"/>
          </ac:spMkLst>
        </pc:spChg>
        <pc:cxnChg chg="mod">
          <ac:chgData name="Melanie Ferstman" userId="S::mferstma@uoregon.edu::d1cfc256-0673-4fb6-a7aa-479ceaa98c9a" providerId="AD" clId="Web-{054E814A-BF91-222A-29CA-6FA6DEDDE7CF}" dt="2024-02-21T16:48:42.828" v="1114" actId="14100"/>
          <ac:cxnSpMkLst>
            <pc:docMk/>
            <pc:sldMk cId="3474573696" sldId="315"/>
            <ac:cxnSpMk id="7" creationId="{3F63B277-2A01-803B-4807-480F512CC2CB}"/>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6:48:23.906" v="1112" actId="20577"/>
              <pc2:cmMkLst xmlns:pc2="http://schemas.microsoft.com/office/powerpoint/2019/9/main/command">
                <pc:docMk/>
                <pc:sldMk cId="3474573696" sldId="315"/>
                <pc2:cmMk id="{46D5818F-5B3E-4C95-A9FB-80E4154829F6}"/>
              </pc2:cmMkLst>
            </pc226:cmChg>
          </p:ext>
        </pc:extLst>
      </pc:sldChg>
      <pc:sldChg chg="modSp modCm modNotes">
        <pc:chgData name="Melanie Ferstman" userId="S::mferstma@uoregon.edu::d1cfc256-0673-4fb6-a7aa-479ceaa98c9a" providerId="AD" clId="Web-{054E814A-BF91-222A-29CA-6FA6DEDDE7CF}" dt="2024-02-21T23:02:49.045" v="3574"/>
        <pc:sldMkLst>
          <pc:docMk/>
          <pc:sldMk cId="3614356320" sldId="317"/>
        </pc:sldMkLst>
        <pc:spChg chg="mod">
          <ac:chgData name="Melanie Ferstman" userId="S::mferstma@uoregon.edu::d1cfc256-0673-4fb6-a7aa-479ceaa98c9a" providerId="AD" clId="Web-{054E814A-BF91-222A-29CA-6FA6DEDDE7CF}" dt="2024-02-21T00:52:04.251" v="589" actId="20577"/>
          <ac:spMkLst>
            <pc:docMk/>
            <pc:sldMk cId="3614356320" sldId="317"/>
            <ac:spMk id="2" creationId="{41E44A97-35AE-F464-8F49-AB85A9EE63BB}"/>
          </ac:spMkLst>
        </pc:spChg>
        <pc:spChg chg="mod">
          <ac:chgData name="Melanie Ferstman" userId="S::mferstma@uoregon.edu::d1cfc256-0673-4fb6-a7aa-479ceaa98c9a" providerId="AD" clId="Web-{054E814A-BF91-222A-29CA-6FA6DEDDE7CF}" dt="2024-02-21T23:00:51.744" v="3400" actId="20577"/>
          <ac:spMkLst>
            <pc:docMk/>
            <pc:sldMk cId="3614356320" sldId="317"/>
            <ac:spMk id="3" creationId="{87F369A2-F3A4-8777-F934-113BBCE55291}"/>
          </ac:spMkLst>
        </pc:spChg>
        <pc:spChg chg="mod">
          <ac:chgData name="Melanie Ferstman" userId="S::mferstma@uoregon.edu::d1cfc256-0673-4fb6-a7aa-479ceaa98c9a" providerId="AD" clId="Web-{054E814A-BF91-222A-29CA-6FA6DEDDE7CF}" dt="2024-02-21T16:03:26.834" v="632" actId="20577"/>
          <ac:spMkLst>
            <pc:docMk/>
            <pc:sldMk cId="3614356320" sldId="317"/>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23:00:51.744" v="3400" actId="20577"/>
              <pc2:cmMkLst xmlns:pc2="http://schemas.microsoft.com/office/powerpoint/2019/9/main/command">
                <pc:docMk/>
                <pc:sldMk cId="3614356320" sldId="317"/>
                <pc2:cmMk id="{3AC3EC07-4557-4957-845A-32F8C92E356B}"/>
              </pc2:cmMkLst>
            </pc226:cmChg>
            <pc226:cmChg xmlns:pc226="http://schemas.microsoft.com/office/powerpoint/2022/06/main/command" chg="mod">
              <pc226:chgData name="Melanie Ferstman" userId="S::mferstma@uoregon.edu::d1cfc256-0673-4fb6-a7aa-479ceaa98c9a" providerId="AD" clId="Web-{054E814A-BF91-222A-29CA-6FA6DEDDE7CF}" dt="2024-02-21T23:00:51.744" v="3400" actId="20577"/>
              <pc2:cmMkLst xmlns:pc2="http://schemas.microsoft.com/office/powerpoint/2019/9/main/command">
                <pc:docMk/>
                <pc:sldMk cId="3614356320" sldId="317"/>
                <pc2:cmMk id="{951C786A-4E79-4EEA-8D5C-73DB7BE5B2A1}"/>
              </pc2:cmMkLst>
            </pc226:cmChg>
            <pc226:cmChg xmlns:pc226="http://schemas.microsoft.com/office/powerpoint/2022/06/main/command" chg="mod">
              <pc226:chgData name="Melanie Ferstman" userId="S::mferstma@uoregon.edu::d1cfc256-0673-4fb6-a7aa-479ceaa98c9a" providerId="AD" clId="Web-{054E814A-BF91-222A-29CA-6FA6DEDDE7CF}" dt="2024-02-21T16:03:23.881" v="631" actId="20577"/>
              <pc2:cmMkLst xmlns:pc2="http://schemas.microsoft.com/office/powerpoint/2019/9/main/command">
                <pc:docMk/>
                <pc:sldMk cId="3614356320" sldId="317"/>
                <pc2:cmMk id="{FA82D576-D293-4016-8C83-237CB7854885}"/>
              </pc2:cmMkLst>
            </pc226:cmChg>
            <pc226:cmChg xmlns:pc226="http://schemas.microsoft.com/office/powerpoint/2022/06/main/command" chg="mod">
              <pc226:chgData name="Melanie Ferstman" userId="S::mferstma@uoregon.edu::d1cfc256-0673-4fb6-a7aa-479ceaa98c9a" providerId="AD" clId="Web-{054E814A-BF91-222A-29CA-6FA6DEDDE7CF}" dt="2024-02-21T16:03:23.881" v="631" actId="20577"/>
              <pc2:cmMkLst xmlns:pc2="http://schemas.microsoft.com/office/powerpoint/2019/9/main/command">
                <pc:docMk/>
                <pc:sldMk cId="3614356320" sldId="317"/>
                <pc2:cmMk id="{F68FE793-790B-42B1-9B65-2447445CA87C}"/>
              </pc2:cmMkLst>
            </pc226:cmChg>
            <pc226:cmChg xmlns:pc226="http://schemas.microsoft.com/office/powerpoint/2022/06/main/command" chg="mod">
              <pc226:chgData name="Melanie Ferstman" userId="S::mferstma@uoregon.edu::d1cfc256-0673-4fb6-a7aa-479ceaa98c9a" providerId="AD" clId="Web-{054E814A-BF91-222A-29CA-6FA6DEDDE7CF}" dt="2024-02-21T23:00:51.744" v="3400" actId="20577"/>
              <pc2:cmMkLst xmlns:pc2="http://schemas.microsoft.com/office/powerpoint/2019/9/main/command">
                <pc:docMk/>
                <pc:sldMk cId="3614356320" sldId="317"/>
                <pc2:cmMk id="{B8C7E19C-B45C-43AA-B139-2002E45D765F}"/>
              </pc2:cmMkLst>
            </pc226:cmChg>
            <pc226:cmChg xmlns:pc226="http://schemas.microsoft.com/office/powerpoint/2022/06/main/command" chg="mod">
              <pc226:chgData name="Melanie Ferstman" userId="S::mferstma@uoregon.edu::d1cfc256-0673-4fb6-a7aa-479ceaa98c9a" providerId="AD" clId="Web-{054E814A-BF91-222A-29CA-6FA6DEDDE7CF}" dt="2024-02-21T00:51:33.047" v="588" actId="20577"/>
              <pc2:cmMkLst xmlns:pc2="http://schemas.microsoft.com/office/powerpoint/2019/9/main/command">
                <pc:docMk/>
                <pc:sldMk cId="3614356320" sldId="317"/>
                <pc2:cmMk id="{1F412FCB-3DF1-413A-9060-319B16CA07F9}"/>
              </pc2:cmMkLst>
            </pc226:cmChg>
            <pc226:cmChg xmlns:pc226="http://schemas.microsoft.com/office/powerpoint/2022/06/main/command" chg="mod">
              <pc226:chgData name="Melanie Ferstman" userId="S::mferstma@uoregon.edu::d1cfc256-0673-4fb6-a7aa-479ceaa98c9a" providerId="AD" clId="Web-{054E814A-BF91-222A-29CA-6FA6DEDDE7CF}" dt="2024-02-21T23:00:51.744" v="3400" actId="20577"/>
              <pc2:cmMkLst xmlns:pc2="http://schemas.microsoft.com/office/powerpoint/2019/9/main/command">
                <pc:docMk/>
                <pc:sldMk cId="3614356320" sldId="317"/>
                <pc2:cmMk id="{D487DEF6-EB3F-4D7A-81F4-28F1126334E3}"/>
              </pc2:cmMkLst>
            </pc226:cmChg>
          </p:ext>
        </pc:extLst>
      </pc:sldChg>
      <pc:sldChg chg="modSp">
        <pc:chgData name="Melanie Ferstman" userId="S::mferstma@uoregon.edu::d1cfc256-0673-4fb6-a7aa-479ceaa98c9a" providerId="AD" clId="Web-{054E814A-BF91-222A-29CA-6FA6DEDDE7CF}" dt="2024-02-21T16:59:38.202" v="1416" actId="20577"/>
        <pc:sldMkLst>
          <pc:docMk/>
          <pc:sldMk cId="3599050355" sldId="321"/>
        </pc:sldMkLst>
        <pc:spChg chg="mod">
          <ac:chgData name="Melanie Ferstman" userId="S::mferstma@uoregon.edu::d1cfc256-0673-4fb6-a7aa-479ceaa98c9a" providerId="AD" clId="Web-{054E814A-BF91-222A-29CA-6FA6DEDDE7CF}" dt="2024-02-21T16:59:38.202" v="1416" actId="20577"/>
          <ac:spMkLst>
            <pc:docMk/>
            <pc:sldMk cId="3599050355" sldId="321"/>
            <ac:spMk id="3" creationId="{95BE899D-3A8E-12D3-09DA-171BABA560D8}"/>
          </ac:spMkLst>
        </pc:spChg>
      </pc:sldChg>
      <pc:sldChg chg="modSp modCm">
        <pc:chgData name="Melanie Ferstman" userId="S::mferstma@uoregon.edu::d1cfc256-0673-4fb6-a7aa-479ceaa98c9a" providerId="AD" clId="Web-{054E814A-BF91-222A-29CA-6FA6DEDDE7CF}" dt="2024-02-21T17:00:06.186" v="1444" actId="20577"/>
        <pc:sldMkLst>
          <pc:docMk/>
          <pc:sldMk cId="4167466717" sldId="323"/>
        </pc:sldMkLst>
        <pc:spChg chg="mod">
          <ac:chgData name="Melanie Ferstman" userId="S::mferstma@uoregon.edu::d1cfc256-0673-4fb6-a7aa-479ceaa98c9a" providerId="AD" clId="Web-{054E814A-BF91-222A-29CA-6FA6DEDDE7CF}" dt="2024-02-21T17:00:06.186" v="1444" actId="20577"/>
          <ac:spMkLst>
            <pc:docMk/>
            <pc:sldMk cId="4167466717" sldId="323"/>
            <ac:spMk id="3" creationId="{95BE899D-3A8E-12D3-09DA-171BABA560D8}"/>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7:00:06.186" v="1444" actId="20577"/>
              <pc2:cmMkLst xmlns:pc2="http://schemas.microsoft.com/office/powerpoint/2019/9/main/command">
                <pc:docMk/>
                <pc:sldMk cId="4167466717" sldId="323"/>
                <pc2:cmMk id="{865C2CED-9D31-44A8-B9C2-8E8DA1ACA0DA}"/>
              </pc2:cmMkLst>
            </pc226:cmChg>
          </p:ext>
        </pc:extLst>
      </pc:sldChg>
      <pc:sldChg chg="modSp modCm">
        <pc:chgData name="Melanie Ferstman" userId="S::mferstma@uoregon.edu::d1cfc256-0673-4fb6-a7aa-479ceaa98c9a" providerId="AD" clId="Web-{054E814A-BF91-222A-29CA-6FA6DEDDE7CF}" dt="2024-02-21T16:58:38.825" v="1397" actId="20577"/>
        <pc:sldMkLst>
          <pc:docMk/>
          <pc:sldMk cId="2144662249" sldId="324"/>
        </pc:sldMkLst>
        <pc:spChg chg="mod">
          <ac:chgData name="Melanie Ferstman" userId="S::mferstma@uoregon.edu::d1cfc256-0673-4fb6-a7aa-479ceaa98c9a" providerId="AD" clId="Web-{054E814A-BF91-222A-29CA-6FA6DEDDE7CF}" dt="2024-02-21T16:58:38.825" v="1397" actId="20577"/>
          <ac:spMkLst>
            <pc:docMk/>
            <pc:sldMk cId="2144662249" sldId="324"/>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6:52:58.334" v="1148"/>
              <pc2:cmMkLst xmlns:pc2="http://schemas.microsoft.com/office/powerpoint/2019/9/main/command">
                <pc:docMk/>
                <pc:sldMk cId="2144662249" sldId="324"/>
                <pc2:cmMk id="{6F1F7925-F083-4A54-AE21-69ADACFBF2D6}"/>
              </pc2:cmMkLst>
            </pc226:cmChg>
            <pc226:cmChg xmlns:pc226="http://schemas.microsoft.com/office/powerpoint/2022/06/main/command" chg="mod">
              <pc226:chgData name="Melanie Ferstman" userId="S::mferstma@uoregon.edu::d1cfc256-0673-4fb6-a7aa-479ceaa98c9a" providerId="AD" clId="Web-{054E814A-BF91-222A-29CA-6FA6DEDDE7CF}" dt="2024-02-21T16:58:35.638" v="1396" actId="20577"/>
              <pc2:cmMkLst xmlns:pc2="http://schemas.microsoft.com/office/powerpoint/2019/9/main/command">
                <pc:docMk/>
                <pc:sldMk cId="2144662249" sldId="324"/>
                <pc2:cmMk id="{ACC2C16A-7F54-41C6-969B-882375BCC7E8}"/>
              </pc2:cmMkLst>
            </pc226:cmChg>
            <pc226:cmChg xmlns:pc226="http://schemas.microsoft.com/office/powerpoint/2022/06/main/command" chg="mod">
              <pc226:chgData name="Melanie Ferstman" userId="S::mferstma@uoregon.edu::d1cfc256-0673-4fb6-a7aa-479ceaa98c9a" providerId="AD" clId="Web-{054E814A-BF91-222A-29CA-6FA6DEDDE7CF}" dt="2024-02-21T16:58:35.638" v="1396" actId="20577"/>
              <pc2:cmMkLst xmlns:pc2="http://schemas.microsoft.com/office/powerpoint/2019/9/main/command">
                <pc:docMk/>
                <pc:sldMk cId="2144662249" sldId="324"/>
                <pc2:cmMk id="{2DFDC274-C45F-46C0-9424-618BE97C3FC0}"/>
              </pc2:cmMkLst>
            </pc226:cmChg>
            <pc226:cmChg xmlns:pc226="http://schemas.microsoft.com/office/powerpoint/2022/06/main/command" chg="mod">
              <pc226:chgData name="Melanie Ferstman" userId="S::mferstma@uoregon.edu::d1cfc256-0673-4fb6-a7aa-479ceaa98c9a" providerId="AD" clId="Web-{054E814A-BF91-222A-29CA-6FA6DEDDE7CF}" dt="2024-02-21T16:58:35.638" v="1396" actId="20577"/>
              <pc2:cmMkLst xmlns:pc2="http://schemas.microsoft.com/office/powerpoint/2019/9/main/command">
                <pc:docMk/>
                <pc:sldMk cId="2144662249" sldId="324"/>
                <pc2:cmMk id="{F446D47C-33A9-4385-813D-E6D4E97862AA}"/>
              </pc2:cmMkLst>
            </pc226:cmChg>
            <pc226:cmChg xmlns:pc226="http://schemas.microsoft.com/office/powerpoint/2022/06/main/command" chg="mod">
              <pc226:chgData name="Melanie Ferstman" userId="S::mferstma@uoregon.edu::d1cfc256-0673-4fb6-a7aa-479ceaa98c9a" providerId="AD" clId="Web-{054E814A-BF91-222A-29CA-6FA6DEDDE7CF}" dt="2024-02-21T16:58:35.638" v="1396" actId="20577"/>
              <pc2:cmMkLst xmlns:pc2="http://schemas.microsoft.com/office/powerpoint/2019/9/main/command">
                <pc:docMk/>
                <pc:sldMk cId="2144662249" sldId="324"/>
                <pc2:cmMk id="{A5A3D2DB-3E57-4CFA-845B-B4D2509274A9}"/>
              </pc2:cmMkLst>
            </pc226:cmChg>
          </p:ext>
        </pc:extLst>
      </pc:sldChg>
      <pc:sldChg chg="modSp modCm modNotes">
        <pc:chgData name="Melanie Ferstman" userId="S::mferstma@uoregon.edu::d1cfc256-0673-4fb6-a7aa-479ceaa98c9a" providerId="AD" clId="Web-{054E814A-BF91-222A-29CA-6FA6DEDDE7CF}" dt="2024-02-21T22:38:56.432" v="3071"/>
        <pc:sldMkLst>
          <pc:docMk/>
          <pc:sldMk cId="924089956" sldId="328"/>
        </pc:sldMkLst>
        <pc:spChg chg="mod">
          <ac:chgData name="Melanie Ferstman" userId="S::mferstma@uoregon.edu::d1cfc256-0673-4fb6-a7aa-479ceaa98c9a" providerId="AD" clId="Web-{054E814A-BF91-222A-29CA-6FA6DEDDE7CF}" dt="2024-02-21T00:37:05.538" v="251" actId="20577"/>
          <ac:spMkLst>
            <pc:docMk/>
            <pc:sldMk cId="924089956" sldId="328"/>
            <ac:spMk id="2" creationId="{41E44A97-35AE-F464-8F49-AB85A9EE63BB}"/>
          </ac:spMkLst>
        </pc:spChg>
        <pc:spChg chg="mod">
          <ac:chgData name="Melanie Ferstman" userId="S::mferstma@uoregon.edu::d1cfc256-0673-4fb6-a7aa-479ceaa98c9a" providerId="AD" clId="Web-{054E814A-BF91-222A-29CA-6FA6DEDDE7CF}" dt="2024-02-21T22:38:16.290" v="3019" actId="20577"/>
          <ac:spMkLst>
            <pc:docMk/>
            <pc:sldMk cId="924089956" sldId="328"/>
            <ac:spMk id="4" creationId="{4E12EE6D-F833-B391-4C44-716FF02FAA0D}"/>
          </ac:spMkLst>
        </pc:spChg>
        <pc:cxnChg chg="mod">
          <ac:chgData name="Melanie Ferstman" userId="S::mferstma@uoregon.edu::d1cfc256-0673-4fb6-a7aa-479ceaa98c9a" providerId="AD" clId="Web-{054E814A-BF91-222A-29CA-6FA6DEDDE7CF}" dt="2024-02-21T00:47:13.227" v="356" actId="14100"/>
          <ac:cxnSpMkLst>
            <pc:docMk/>
            <pc:sldMk cId="924089956" sldId="328"/>
            <ac:cxnSpMk id="9" creationId="{28115C1C-5738-2D6C-6794-D1CE13AAD3FD}"/>
          </ac:cxnSpMkLst>
        </pc:cxnChg>
        <pc:cxnChg chg="mod">
          <ac:chgData name="Melanie Ferstman" userId="S::mferstma@uoregon.edu::d1cfc256-0673-4fb6-a7aa-479ceaa98c9a" providerId="AD" clId="Web-{054E814A-BF91-222A-29CA-6FA6DEDDE7CF}" dt="2024-02-21T00:46:04.256" v="354" actId="14100"/>
          <ac:cxnSpMkLst>
            <pc:docMk/>
            <pc:sldMk cId="924089956" sldId="328"/>
            <ac:cxnSpMk id="10" creationId="{E0BEB962-1631-3210-1051-92968CF4F4D2}"/>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22:38:11.399" v="3018" actId="20577"/>
              <pc2:cmMkLst xmlns:pc2="http://schemas.microsoft.com/office/powerpoint/2019/9/main/command">
                <pc:docMk/>
                <pc:sldMk cId="924089956" sldId="328"/>
                <pc2:cmMk id="{C424E053-6C76-4619-828B-F851FD44A3FF}"/>
              </pc2:cmMkLst>
            </pc226:cmChg>
            <pc226:cmChg xmlns:pc226="http://schemas.microsoft.com/office/powerpoint/2022/06/main/command" chg="mod">
              <pc226:chgData name="Melanie Ferstman" userId="S::mferstma@uoregon.edu::d1cfc256-0673-4fb6-a7aa-479ceaa98c9a" providerId="AD" clId="Web-{054E814A-BF91-222A-29CA-6FA6DEDDE7CF}" dt="2024-02-21T22:38:11.399" v="3018" actId="20577"/>
              <pc2:cmMkLst xmlns:pc2="http://schemas.microsoft.com/office/powerpoint/2019/9/main/command">
                <pc:docMk/>
                <pc:sldMk cId="924089956" sldId="328"/>
                <pc2:cmMk id="{856EDB57-52C8-44B2-8147-0A10EBB969DA}"/>
              </pc2:cmMkLst>
            </pc226:cmChg>
            <pc226:cmChg xmlns:pc226="http://schemas.microsoft.com/office/powerpoint/2022/06/main/command" chg="mod">
              <pc226:chgData name="Melanie Ferstman" userId="S::mferstma@uoregon.edu::d1cfc256-0673-4fb6-a7aa-479ceaa98c9a" providerId="AD" clId="Web-{054E814A-BF91-222A-29CA-6FA6DEDDE7CF}" dt="2024-02-21T00:37:29.164" v="255"/>
              <pc2:cmMkLst xmlns:pc2="http://schemas.microsoft.com/office/powerpoint/2019/9/main/command">
                <pc:docMk/>
                <pc:sldMk cId="924089956" sldId="328"/>
                <pc2:cmMk id="{65FBD05D-DFC3-45EE-86C7-71D81D7A94E0}"/>
              </pc2:cmMkLst>
            </pc226:cmChg>
            <pc226:cmChg xmlns:pc226="http://schemas.microsoft.com/office/powerpoint/2022/06/main/command" chg="mod">
              <pc226:chgData name="Melanie Ferstman" userId="S::mferstma@uoregon.edu::d1cfc256-0673-4fb6-a7aa-479ceaa98c9a" providerId="AD" clId="Web-{054E814A-BF91-222A-29CA-6FA6DEDDE7CF}" dt="2024-02-21T22:38:11.399" v="3018" actId="20577"/>
              <pc2:cmMkLst xmlns:pc2="http://schemas.microsoft.com/office/powerpoint/2019/9/main/command">
                <pc:docMk/>
                <pc:sldMk cId="924089956" sldId="328"/>
                <pc2:cmMk id="{AB9E2A8A-731F-4627-94DD-C289E3759B25}"/>
              </pc2:cmMkLst>
            </pc226:cmChg>
            <pc226:cmChg xmlns:pc226="http://schemas.microsoft.com/office/powerpoint/2022/06/main/command" chg="mod">
              <pc226:chgData name="Melanie Ferstman" userId="S::mferstma@uoregon.edu::d1cfc256-0673-4fb6-a7aa-479ceaa98c9a" providerId="AD" clId="Web-{054E814A-BF91-222A-29CA-6FA6DEDDE7CF}" dt="2024-02-21T00:36:54.507" v="250"/>
              <pc2:cmMkLst xmlns:pc2="http://schemas.microsoft.com/office/powerpoint/2019/9/main/command">
                <pc:docMk/>
                <pc:sldMk cId="924089956" sldId="328"/>
                <pc2:cmMk id="{85CA11E4-EDD3-4F00-965D-A3A80F0B0882}"/>
              </pc2:cmMkLst>
            </pc226:cmChg>
            <pc226:cmChg xmlns:pc226="http://schemas.microsoft.com/office/powerpoint/2022/06/main/command" chg="mod">
              <pc226:chgData name="Melanie Ferstman" userId="S::mferstma@uoregon.edu::d1cfc256-0673-4fb6-a7aa-479ceaa98c9a" providerId="AD" clId="Web-{054E814A-BF91-222A-29CA-6FA6DEDDE7CF}" dt="2024-02-21T22:38:11.399" v="3018" actId="20577"/>
              <pc2:cmMkLst xmlns:pc2="http://schemas.microsoft.com/office/powerpoint/2019/9/main/command">
                <pc:docMk/>
                <pc:sldMk cId="924089956" sldId="328"/>
                <pc2:cmMk id="{4C85E5EE-3080-400E-A5D2-F81310D55326}"/>
              </pc2:cmMkLst>
            </pc226:cmChg>
            <pc226:cmChg xmlns:pc226="http://schemas.microsoft.com/office/powerpoint/2022/06/main/command" chg="mod">
              <pc226:chgData name="Melanie Ferstman" userId="S::mferstma@uoregon.edu::d1cfc256-0673-4fb6-a7aa-479ceaa98c9a" providerId="AD" clId="Web-{054E814A-BF91-222A-29CA-6FA6DEDDE7CF}" dt="2024-02-21T22:38:11.399" v="3018" actId="20577"/>
              <pc2:cmMkLst xmlns:pc2="http://schemas.microsoft.com/office/powerpoint/2019/9/main/command">
                <pc:docMk/>
                <pc:sldMk cId="924089956" sldId="328"/>
                <pc2:cmMk id="{A9D520F0-E89E-4F5F-972C-99006D1B4B38}"/>
              </pc2:cmMkLst>
            </pc226:cmChg>
          </p:ext>
        </pc:extLst>
      </pc:sldChg>
      <pc:sldChg chg="modSp modCm">
        <pc:chgData name="Melanie Ferstman" userId="S::mferstma@uoregon.edu::d1cfc256-0673-4fb6-a7aa-479ceaa98c9a" providerId="AD" clId="Web-{054E814A-BF91-222A-29CA-6FA6DEDDE7CF}" dt="2024-02-21T16:51:29.223" v="1147" actId="14100"/>
        <pc:sldMkLst>
          <pc:docMk/>
          <pc:sldMk cId="4274742084" sldId="329"/>
        </pc:sldMkLst>
        <pc:spChg chg="mod">
          <ac:chgData name="Melanie Ferstman" userId="S::mferstma@uoregon.edu::d1cfc256-0673-4fb6-a7aa-479ceaa98c9a" providerId="AD" clId="Web-{054E814A-BF91-222A-29CA-6FA6DEDDE7CF}" dt="2024-02-21T16:51:21.019" v="1146" actId="14100"/>
          <ac:spMkLst>
            <pc:docMk/>
            <pc:sldMk cId="4274742084" sldId="329"/>
            <ac:spMk id="4" creationId="{4E12EE6D-F833-B391-4C44-716FF02FAA0D}"/>
          </ac:spMkLst>
        </pc:spChg>
        <pc:cxnChg chg="mod">
          <ac:chgData name="Melanie Ferstman" userId="S::mferstma@uoregon.edu::d1cfc256-0673-4fb6-a7aa-479ceaa98c9a" providerId="AD" clId="Web-{054E814A-BF91-222A-29CA-6FA6DEDDE7CF}" dt="2024-02-21T16:51:29.223" v="1147" actId="14100"/>
          <ac:cxnSpMkLst>
            <pc:docMk/>
            <pc:sldMk cId="4274742084" sldId="329"/>
            <ac:cxnSpMk id="6" creationId="{A681DED8-6306-1B7C-68E2-4CD3B82125CB}"/>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6:51:16.144" v="1145" actId="20577"/>
              <pc2:cmMkLst xmlns:pc2="http://schemas.microsoft.com/office/powerpoint/2019/9/main/command">
                <pc:docMk/>
                <pc:sldMk cId="4274742084" sldId="329"/>
                <pc2:cmMk id="{EE9CC168-5CCA-4C2D-9E11-E2B63A481185}"/>
              </pc2:cmMkLst>
            </pc226:cmChg>
            <pc226:cmChg xmlns:pc226="http://schemas.microsoft.com/office/powerpoint/2022/06/main/command" chg="mod">
              <pc226:chgData name="Melanie Ferstman" userId="S::mferstma@uoregon.edu::d1cfc256-0673-4fb6-a7aa-479ceaa98c9a" providerId="AD" clId="Web-{054E814A-BF91-222A-29CA-6FA6DEDDE7CF}" dt="2024-02-21T16:51:16.144" v="1145" actId="20577"/>
              <pc2:cmMkLst xmlns:pc2="http://schemas.microsoft.com/office/powerpoint/2019/9/main/command">
                <pc:docMk/>
                <pc:sldMk cId="4274742084" sldId="329"/>
                <pc2:cmMk id="{C4A98EAA-94B2-4FEE-B873-34BB3F3B55DF}"/>
              </pc2:cmMkLst>
            </pc226:cmChg>
          </p:ext>
        </pc:extLst>
      </pc:sldChg>
      <pc:sldChg chg="modSp modNotes">
        <pc:chgData name="Melanie Ferstman" userId="S::mferstma@uoregon.edu::d1cfc256-0673-4fb6-a7aa-479ceaa98c9a" providerId="AD" clId="Web-{054E814A-BF91-222A-29CA-6FA6DEDDE7CF}" dt="2024-02-21T21:54:18.212" v="1606"/>
        <pc:sldMkLst>
          <pc:docMk/>
          <pc:sldMk cId="1285226896" sldId="330"/>
        </pc:sldMkLst>
        <pc:spChg chg="mod">
          <ac:chgData name="Melanie Ferstman" userId="S::mferstma@uoregon.edu::d1cfc256-0673-4fb6-a7aa-479ceaa98c9a" providerId="AD" clId="Web-{054E814A-BF91-222A-29CA-6FA6DEDDE7CF}" dt="2024-02-20T23:55:06.043" v="43" actId="20577"/>
          <ac:spMkLst>
            <pc:docMk/>
            <pc:sldMk cId="1285226896" sldId="330"/>
            <ac:spMk id="4" creationId="{FBC63992-4D63-3856-90F6-5B090B488C34}"/>
          </ac:spMkLst>
        </pc:spChg>
      </pc:sldChg>
      <pc:sldChg chg="modSp modCm">
        <pc:chgData name="Melanie Ferstman" userId="S::mferstma@uoregon.edu::d1cfc256-0673-4fb6-a7aa-479ceaa98c9a" providerId="AD" clId="Web-{054E814A-BF91-222A-29CA-6FA6DEDDE7CF}" dt="2024-02-21T16:15:45.037" v="715"/>
        <pc:sldMkLst>
          <pc:docMk/>
          <pc:sldMk cId="3437100006" sldId="332"/>
        </pc:sldMkLst>
        <pc:spChg chg="mod">
          <ac:chgData name="Melanie Ferstman" userId="S::mferstma@uoregon.edu::d1cfc256-0673-4fb6-a7aa-479ceaa98c9a" providerId="AD" clId="Web-{054E814A-BF91-222A-29CA-6FA6DEDDE7CF}" dt="2024-02-20T23:47:09.718" v="21" actId="20577"/>
          <ac:spMkLst>
            <pc:docMk/>
            <pc:sldMk cId="3437100006" sldId="332"/>
            <ac:spMk id="6" creationId="{654FCA86-00A8-515E-7F7F-77B653C5FE5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16:15:45.037" v="715"/>
              <pc2:cmMkLst xmlns:pc2="http://schemas.microsoft.com/office/powerpoint/2019/9/main/command">
                <pc:docMk/>
                <pc:sldMk cId="3437100006" sldId="332"/>
                <pc2:cmMk id="{B72A4125-539A-4C8F-B5ED-37569C39F9A6}"/>
              </pc2:cmMkLst>
            </pc226:cmChg>
          </p:ext>
        </pc:extLst>
      </pc:sldChg>
      <pc:sldChg chg="modCm">
        <pc:chgData name="Melanie Ferstman" userId="S::mferstma@uoregon.edu::d1cfc256-0673-4fb6-a7aa-479ceaa98c9a" providerId="AD" clId="Web-{054E814A-BF91-222A-29CA-6FA6DEDDE7CF}" dt="2024-02-21T00:50:48.827" v="553"/>
        <pc:sldMkLst>
          <pc:docMk/>
          <pc:sldMk cId="1717836272" sldId="334"/>
        </pc:sldMkLst>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50:48.827" v="553"/>
              <pc2:cmMkLst xmlns:pc2="http://schemas.microsoft.com/office/powerpoint/2019/9/main/command">
                <pc:docMk/>
                <pc:sldMk cId="1717836272" sldId="334"/>
                <pc2:cmMk id="{6B914627-6F65-487A-AB8D-DB55A484B0B5}"/>
              </pc2:cmMkLst>
            </pc226:cmChg>
          </p:ext>
        </pc:extLst>
      </pc:sldChg>
      <pc:sldChg chg="modSp modCm modNotes">
        <pc:chgData name="Melanie Ferstman" userId="S::mferstma@uoregon.edu::d1cfc256-0673-4fb6-a7aa-479ceaa98c9a" providerId="AD" clId="Web-{054E814A-BF91-222A-29CA-6FA6DEDDE7CF}" dt="2024-02-21T22:39:29.261" v="3083"/>
        <pc:sldMkLst>
          <pc:docMk/>
          <pc:sldMk cId="1581255178" sldId="335"/>
        </pc:sldMkLst>
        <pc:spChg chg="mod">
          <ac:chgData name="Melanie Ferstman" userId="S::mferstma@uoregon.edu::d1cfc256-0673-4fb6-a7aa-479ceaa98c9a" providerId="AD" clId="Web-{054E814A-BF91-222A-29CA-6FA6DEDDE7CF}" dt="2024-02-21T00:50:28.858" v="552" actId="20577"/>
          <ac:spMkLst>
            <pc:docMk/>
            <pc:sldMk cId="1581255178" sldId="335"/>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49:42.153" v="528"/>
              <pc2:cmMkLst xmlns:pc2="http://schemas.microsoft.com/office/powerpoint/2019/9/main/command">
                <pc:docMk/>
                <pc:sldMk cId="1581255178" sldId="335"/>
                <pc2:cmMk id="{B9DA032C-5F06-41F5-A3AE-FE1387A98269}"/>
              </pc2:cmMkLst>
            </pc226:cmChg>
            <pc226:cmChg xmlns:pc226="http://schemas.microsoft.com/office/powerpoint/2022/06/main/command" chg="mod">
              <pc226:chgData name="Melanie Ferstman" userId="S::mferstma@uoregon.edu::d1cfc256-0673-4fb6-a7aa-479ceaa98c9a" providerId="AD" clId="Web-{054E814A-BF91-222A-29CA-6FA6DEDDE7CF}" dt="2024-02-21T00:50:23.264" v="551" actId="20577"/>
              <pc2:cmMkLst xmlns:pc2="http://schemas.microsoft.com/office/powerpoint/2019/9/main/command">
                <pc:docMk/>
                <pc:sldMk cId="1581255178" sldId="335"/>
                <pc2:cmMk id="{A6B29576-0298-4918-8574-C876881F418B}"/>
              </pc2:cmMkLst>
            </pc226:cmChg>
          </p:ext>
        </pc:extLst>
      </pc:sldChg>
      <pc:sldChg chg="modSp modCm">
        <pc:chgData name="Melanie Ferstman" userId="S::mferstma@uoregon.edu::d1cfc256-0673-4fb6-a7aa-479ceaa98c9a" providerId="AD" clId="Web-{054E814A-BF91-222A-29CA-6FA6DEDDE7CF}" dt="2024-02-21T22:40:27.966" v="3089" actId="20577"/>
        <pc:sldMkLst>
          <pc:docMk/>
          <pc:sldMk cId="4213663978" sldId="338"/>
        </pc:sldMkLst>
        <pc:spChg chg="mod">
          <ac:chgData name="Melanie Ferstman" userId="S::mferstma@uoregon.edu::d1cfc256-0673-4fb6-a7aa-479ceaa98c9a" providerId="AD" clId="Web-{054E814A-BF91-222A-29CA-6FA6DEDDE7CF}" dt="2024-02-21T00:49:20.496" v="527" actId="20577"/>
          <ac:spMkLst>
            <pc:docMk/>
            <pc:sldMk cId="4213663978" sldId="338"/>
            <ac:spMk id="2" creationId="{41E44A97-35AE-F464-8F49-AB85A9EE63BB}"/>
          </ac:spMkLst>
        </pc:spChg>
        <pc:spChg chg="mod">
          <ac:chgData name="Melanie Ferstman" userId="S::mferstma@uoregon.edu::d1cfc256-0673-4fb6-a7aa-479ceaa98c9a" providerId="AD" clId="Web-{054E814A-BF91-222A-29CA-6FA6DEDDE7CF}" dt="2024-02-21T22:40:27.966" v="3089" actId="20577"/>
          <ac:spMkLst>
            <pc:docMk/>
            <pc:sldMk cId="4213663978" sldId="338"/>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054E814A-BF91-222A-29CA-6FA6DEDDE7CF}" dt="2024-02-21T00:49:15.371" v="526" actId="20577"/>
              <pc2:cmMkLst xmlns:pc2="http://schemas.microsoft.com/office/powerpoint/2019/9/main/command">
                <pc:docMk/>
                <pc:sldMk cId="4213663978" sldId="338"/>
                <pc2:cmMk id="{3744118A-1E18-4795-BAAF-BE7202FA1F2C}"/>
              </pc2:cmMkLst>
            </pc226:cmChg>
          </p:ext>
        </pc:extLst>
      </pc:sldChg>
    </pc:docChg>
  </pc:docChgLst>
  <pc:docChgLst>
    <pc:chgData name="Jillian Balfour" userId="S::jillian@uoregon.edu::bee84cd8-a0a3-436d-8ff0-a49b3132c707" providerId="AD" clId="Web-{3D851282-4D56-4310-7E60-25F35D6F6343}"/>
    <pc:docChg chg="modSld">
      <pc:chgData name="Jillian Balfour" userId="S::jillian@uoregon.edu::bee84cd8-a0a3-436d-8ff0-a49b3132c707" providerId="AD" clId="Web-{3D851282-4D56-4310-7E60-25F35D6F6343}" dt="2024-02-20T23:58:48.270" v="128"/>
      <pc:docMkLst>
        <pc:docMk/>
      </pc:docMkLst>
      <pc:sldChg chg="modCm">
        <pc:chgData name="Jillian Balfour" userId="S::jillian@uoregon.edu::bee84cd8-a0a3-436d-8ff0-a49b3132c707" providerId="AD" clId="Web-{3D851282-4D56-4310-7E60-25F35D6F6343}" dt="2024-02-20T22:57:24.026" v="0"/>
        <pc:sldMkLst>
          <pc:docMk/>
          <pc:sldMk cId="2394425200" sldId="306"/>
        </pc:sldMkLst>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3D851282-4D56-4310-7E60-25F35D6F6343}" dt="2024-02-20T22:57:24.026" v="0"/>
              <pc2:cmMkLst xmlns:pc2="http://schemas.microsoft.com/office/powerpoint/2019/9/main/command">
                <pc:docMk/>
                <pc:sldMk cId="2394425200" sldId="306"/>
                <pc2:cmMk id="{E2D599CE-BC46-496C-9830-E1DC98336A26}"/>
              </pc2:cmMkLst>
              <pc226:cmRplyChg chg="add">
                <pc226:chgData name="Jillian Balfour" userId="S::jillian@uoregon.edu::bee84cd8-a0a3-436d-8ff0-a49b3132c707" providerId="AD" clId="Web-{3D851282-4D56-4310-7E60-25F35D6F6343}" dt="2024-02-20T22:57:24.026" v="0"/>
                <pc2:cmRplyMkLst xmlns:pc2="http://schemas.microsoft.com/office/powerpoint/2019/9/main/command">
                  <pc:docMk/>
                  <pc:sldMk cId="2394425200" sldId="306"/>
                  <pc2:cmMk id="{E2D599CE-BC46-496C-9830-E1DC98336A26}"/>
                  <pc2:cmRplyMk id="{0B5F3D83-0299-4B01-A252-585D73504FE0}"/>
                </pc2:cmRplyMkLst>
              </pc226:cmRplyChg>
            </pc226:cmChg>
          </p:ext>
        </pc:extLst>
      </pc:sldChg>
      <pc:sldChg chg="modCm">
        <pc:chgData name="Jillian Balfour" userId="S::jillian@uoregon.edu::bee84cd8-a0a3-436d-8ff0-a49b3132c707" providerId="AD" clId="Web-{3D851282-4D56-4310-7E60-25F35D6F6343}" dt="2024-02-20T23:12:01.452" v="4"/>
        <pc:sldMkLst>
          <pc:docMk/>
          <pc:sldMk cId="1096115937" sldId="312"/>
        </pc:sldMkLst>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3D851282-4D56-4310-7E60-25F35D6F6343}" dt="2024-02-20T23:11:55.045" v="3"/>
              <pc2:cmMkLst xmlns:pc2="http://schemas.microsoft.com/office/powerpoint/2019/9/main/command">
                <pc:docMk/>
                <pc:sldMk cId="1096115937" sldId="312"/>
                <pc2:cmMk id="{1576E316-DE30-401A-A98F-9BAA8CBB622F}"/>
              </pc2:cmMkLst>
              <pc226:cmRplyChg chg="add del">
                <pc226:chgData name="Jillian Balfour" userId="S::jillian@uoregon.edu::bee84cd8-a0a3-436d-8ff0-a49b3132c707" providerId="AD" clId="Web-{3D851282-4D56-4310-7E60-25F35D6F6343}" dt="2024-02-20T23:11:16.543" v="2"/>
                <pc2:cmRplyMkLst xmlns:pc2="http://schemas.microsoft.com/office/powerpoint/2019/9/main/command">
                  <pc:docMk/>
                  <pc:sldMk cId="1096115937" sldId="312"/>
                  <pc2:cmMk id="{1576E316-DE30-401A-A98F-9BAA8CBB622F}"/>
                  <pc2:cmRplyMk id="{CD87E47C-38AF-4AAF-86E3-0741D09A893D}"/>
                </pc2:cmRplyMkLst>
              </pc226:cmRplyChg>
              <pc226:cmRplyChg chg="add">
                <pc226:chgData name="Jillian Balfour" userId="S::jillian@uoregon.edu::bee84cd8-a0a3-436d-8ff0-a49b3132c707" providerId="AD" clId="Web-{3D851282-4D56-4310-7E60-25F35D6F6343}" dt="2024-02-20T23:11:55.045" v="3"/>
                <pc2:cmRplyMkLst xmlns:pc2="http://schemas.microsoft.com/office/powerpoint/2019/9/main/command">
                  <pc:docMk/>
                  <pc:sldMk cId="1096115937" sldId="312"/>
                  <pc2:cmMk id="{1576E316-DE30-401A-A98F-9BAA8CBB622F}"/>
                  <pc2:cmRplyMk id="{B699368F-8C57-43A3-9780-42B872EC1425}"/>
                </pc2:cmRplyMkLst>
              </pc226:cmRplyChg>
            </pc226:cmChg>
            <pc226:cmChg xmlns:pc226="http://schemas.microsoft.com/office/powerpoint/2022/06/main/command" chg="">
              <pc226:chgData name="Jillian Balfour" userId="S::jillian@uoregon.edu::bee84cd8-a0a3-436d-8ff0-a49b3132c707" providerId="AD" clId="Web-{3D851282-4D56-4310-7E60-25F35D6F6343}" dt="2024-02-20T23:12:01.452" v="4"/>
              <pc2:cmMkLst xmlns:pc2="http://schemas.microsoft.com/office/powerpoint/2019/9/main/command">
                <pc:docMk/>
                <pc:sldMk cId="1096115937" sldId="312"/>
                <pc2:cmMk id="{B3E2952C-A7A0-409B-BE86-BE745AE2E1C9}"/>
              </pc2:cmMkLst>
              <pc226:cmRplyChg chg="add">
                <pc226:chgData name="Jillian Balfour" userId="S::jillian@uoregon.edu::bee84cd8-a0a3-436d-8ff0-a49b3132c707" providerId="AD" clId="Web-{3D851282-4D56-4310-7E60-25F35D6F6343}" dt="2024-02-20T23:12:01.452" v="4"/>
                <pc2:cmRplyMkLst xmlns:pc2="http://schemas.microsoft.com/office/powerpoint/2019/9/main/command">
                  <pc:docMk/>
                  <pc:sldMk cId="1096115937" sldId="312"/>
                  <pc2:cmMk id="{B3E2952C-A7A0-409B-BE86-BE745AE2E1C9}"/>
                  <pc2:cmRplyMk id="{BAAD5401-3BF5-4712-84F5-6A183F2D12D2}"/>
                </pc2:cmRplyMkLst>
              </pc226:cmRplyChg>
            </pc226:cmChg>
          </p:ext>
        </pc:extLst>
      </pc:sldChg>
      <pc:sldChg chg="modCm">
        <pc:chgData name="Jillian Balfour" userId="S::jillian@uoregon.edu::bee84cd8-a0a3-436d-8ff0-a49b3132c707" providerId="AD" clId="Web-{3D851282-4D56-4310-7E60-25F35D6F6343}" dt="2024-02-20T23:36:18.083" v="103"/>
        <pc:sldMkLst>
          <pc:docMk/>
          <pc:sldMk cId="3474573696" sldId="315"/>
        </pc:sldMkLst>
        <pc:extLst>
          <p:ext xmlns:p="http://schemas.openxmlformats.org/presentationml/2006/main" uri="{D6D511B9-2390-475A-947B-AFAB55BFBCF1}">
            <pc226:cmChg xmlns:pc226="http://schemas.microsoft.com/office/powerpoint/2022/06/main/command" chg="mod modRxn">
              <pc226:chgData name="Jillian Balfour" userId="S::jillian@uoregon.edu::bee84cd8-a0a3-436d-8ff0-a49b3132c707" providerId="AD" clId="Web-{3D851282-4D56-4310-7E60-25F35D6F6343}" dt="2024-02-20T23:36:15.036" v="102"/>
              <pc2:cmMkLst xmlns:pc2="http://schemas.microsoft.com/office/powerpoint/2019/9/main/command">
                <pc:docMk/>
                <pc:sldMk cId="3474573696" sldId="315"/>
                <pc2:cmMk id="{06467D64-E707-4E8E-B18C-1AD879907FFA}"/>
              </pc2:cmMkLst>
            </pc226:cmChg>
            <pc226:cmChg xmlns:pc226="http://schemas.microsoft.com/office/powerpoint/2022/06/main/command" chg="mod modRxn">
              <pc226:chgData name="Jillian Balfour" userId="S::jillian@uoregon.edu::bee84cd8-a0a3-436d-8ff0-a49b3132c707" providerId="AD" clId="Web-{3D851282-4D56-4310-7E60-25F35D6F6343}" dt="2024-02-20T23:36:18.083" v="103"/>
              <pc2:cmMkLst xmlns:pc2="http://schemas.microsoft.com/office/powerpoint/2019/9/main/command">
                <pc:docMk/>
                <pc:sldMk cId="3474573696" sldId="315"/>
                <pc2:cmMk id="{46D5818F-5B3E-4C95-A9FB-80E4154829F6}"/>
              </pc2:cmMkLst>
            </pc226:cmChg>
          </p:ext>
        </pc:extLst>
      </pc:sldChg>
      <pc:sldChg chg="modSp modCm">
        <pc:chgData name="Jillian Balfour" userId="S::jillian@uoregon.edu::bee84cd8-a0a3-436d-8ff0-a49b3132c707" providerId="AD" clId="Web-{3D851282-4D56-4310-7E60-25F35D6F6343}" dt="2024-02-20T23:34:32.014" v="101" actId="20577"/>
        <pc:sldMkLst>
          <pc:docMk/>
          <pc:sldMk cId="3614356320" sldId="317"/>
        </pc:sldMkLst>
        <pc:spChg chg="mod">
          <ac:chgData name="Jillian Balfour" userId="S::jillian@uoregon.edu::bee84cd8-a0a3-436d-8ff0-a49b3132c707" providerId="AD" clId="Web-{3D851282-4D56-4310-7E60-25F35D6F6343}" dt="2024-02-20T23:32:30.898" v="68" actId="20577"/>
          <ac:spMkLst>
            <pc:docMk/>
            <pc:sldMk cId="3614356320" sldId="317"/>
            <ac:spMk id="2" creationId="{41E44A97-35AE-F464-8F49-AB85A9EE63BB}"/>
          </ac:spMkLst>
        </pc:spChg>
        <pc:spChg chg="mod">
          <ac:chgData name="Jillian Balfour" userId="S::jillian@uoregon.edu::bee84cd8-a0a3-436d-8ff0-a49b3132c707" providerId="AD" clId="Web-{3D851282-4D56-4310-7E60-25F35D6F6343}" dt="2024-02-20T23:34:32.014" v="101" actId="20577"/>
          <ac:spMkLst>
            <pc:docMk/>
            <pc:sldMk cId="3614356320" sldId="317"/>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Jillian Balfour" userId="S::jillian@uoregon.edu::bee84cd8-a0a3-436d-8ff0-a49b3132c707" providerId="AD" clId="Web-{3D851282-4D56-4310-7E60-25F35D6F6343}" dt="2024-02-20T23:34:30.764" v="100" actId="20577"/>
              <pc2:cmMkLst xmlns:pc2="http://schemas.microsoft.com/office/powerpoint/2019/9/main/command">
                <pc:docMk/>
                <pc:sldMk cId="3614356320" sldId="317"/>
                <pc2:cmMk id="{FA82D576-D293-4016-8C83-237CB7854885}"/>
              </pc2:cmMkLst>
            </pc226:cmChg>
            <pc226:cmChg xmlns:pc226="http://schemas.microsoft.com/office/powerpoint/2022/06/main/command" chg="mod">
              <pc226:chgData name="Jillian Balfour" userId="S::jillian@uoregon.edu::bee84cd8-a0a3-436d-8ff0-a49b3132c707" providerId="AD" clId="Web-{3D851282-4D56-4310-7E60-25F35D6F6343}" dt="2024-02-20T23:34:30.764" v="100" actId="20577"/>
              <pc2:cmMkLst xmlns:pc2="http://schemas.microsoft.com/office/powerpoint/2019/9/main/command">
                <pc:docMk/>
                <pc:sldMk cId="3614356320" sldId="317"/>
                <pc2:cmMk id="{F68FE793-790B-42B1-9B65-2447445CA87C}"/>
              </pc2:cmMkLst>
            </pc226:cmChg>
            <pc226:cmChg xmlns:pc226="http://schemas.microsoft.com/office/powerpoint/2022/06/main/command" chg="">
              <pc226:chgData name="Jillian Balfour" userId="S::jillian@uoregon.edu::bee84cd8-a0a3-436d-8ff0-a49b3132c707" providerId="AD" clId="Web-{3D851282-4D56-4310-7E60-25F35D6F6343}" dt="2024-02-20T23:33:53.856" v="70"/>
              <pc2:cmMkLst xmlns:pc2="http://schemas.microsoft.com/office/powerpoint/2019/9/main/command">
                <pc:docMk/>
                <pc:sldMk cId="3614356320" sldId="317"/>
                <pc2:cmMk id="{B8C7E19C-B45C-43AA-B139-2002E45D765F}"/>
              </pc2:cmMkLst>
              <pc226:cmRplyChg chg="add">
                <pc226:chgData name="Jillian Balfour" userId="S::jillian@uoregon.edu::bee84cd8-a0a3-436d-8ff0-a49b3132c707" providerId="AD" clId="Web-{3D851282-4D56-4310-7E60-25F35D6F6343}" dt="2024-02-20T23:33:53.856" v="70"/>
                <pc2:cmRplyMkLst xmlns:pc2="http://schemas.microsoft.com/office/powerpoint/2019/9/main/command">
                  <pc:docMk/>
                  <pc:sldMk cId="3614356320" sldId="317"/>
                  <pc2:cmMk id="{B8C7E19C-B45C-43AA-B139-2002E45D765F}"/>
                  <pc2:cmRplyMk id="{8BB2F9C5-F35B-42A2-8943-971BAD7C7E41}"/>
                </pc2:cmRplyMkLst>
              </pc226:cmRplyChg>
            </pc226:cmChg>
            <pc226:cmChg xmlns:pc226="http://schemas.microsoft.com/office/powerpoint/2022/06/main/command" chg="mod">
              <pc226:chgData name="Jillian Balfour" userId="S::jillian@uoregon.edu::bee84cd8-a0a3-436d-8ff0-a49b3132c707" providerId="AD" clId="Web-{3D851282-4D56-4310-7E60-25F35D6F6343}" dt="2024-02-20T23:33:37.277" v="69"/>
              <pc2:cmMkLst xmlns:pc2="http://schemas.microsoft.com/office/powerpoint/2019/9/main/command">
                <pc:docMk/>
                <pc:sldMk cId="3614356320" sldId="317"/>
                <pc2:cmMk id="{1F412FCB-3DF1-413A-9060-319B16CA07F9}"/>
              </pc2:cmMkLst>
              <pc226:cmRplyChg chg="add">
                <pc226:chgData name="Jillian Balfour" userId="S::jillian@uoregon.edu::bee84cd8-a0a3-436d-8ff0-a49b3132c707" providerId="AD" clId="Web-{3D851282-4D56-4310-7E60-25F35D6F6343}" dt="2024-02-20T23:33:37.277" v="69"/>
                <pc2:cmRplyMkLst xmlns:pc2="http://schemas.microsoft.com/office/powerpoint/2019/9/main/command">
                  <pc:docMk/>
                  <pc:sldMk cId="3614356320" sldId="317"/>
                  <pc2:cmMk id="{1F412FCB-3DF1-413A-9060-319B16CA07F9}"/>
                  <pc2:cmRplyMk id="{BADCBA6A-2178-4EFD-A49B-AE4158E46B01}"/>
                </pc2:cmRplyMkLst>
              </pc226:cmRplyChg>
            </pc226:cmChg>
          </p:ext>
        </pc:extLst>
      </pc:sldChg>
      <pc:sldChg chg="modCm">
        <pc:chgData name="Jillian Balfour" userId="S::jillian@uoregon.edu::bee84cd8-a0a3-436d-8ff0-a49b3132c707" providerId="AD" clId="Web-{3D851282-4D56-4310-7E60-25F35D6F6343}" dt="2024-02-20T23:58:48.270" v="128"/>
        <pc:sldMkLst>
          <pc:docMk/>
          <pc:sldMk cId="3599050355" sldId="321"/>
        </pc:sldMkLst>
        <pc:extLst>
          <p:ext xmlns:p="http://schemas.openxmlformats.org/presentationml/2006/main" uri="{D6D511B9-2390-475A-947B-AFAB55BFBCF1}">
            <pc226:cmChg xmlns:pc226="http://schemas.microsoft.com/office/powerpoint/2022/06/main/command" chg="mod modRxn">
              <pc226:chgData name="Jillian Balfour" userId="S::jillian@uoregon.edu::bee84cd8-a0a3-436d-8ff0-a49b3132c707" providerId="AD" clId="Web-{3D851282-4D56-4310-7E60-25F35D6F6343}" dt="2024-02-20T23:58:11.877" v="127"/>
              <pc2:cmMkLst xmlns:pc2="http://schemas.microsoft.com/office/powerpoint/2019/9/main/command">
                <pc:docMk/>
                <pc:sldMk cId="3599050355" sldId="321"/>
                <pc2:cmMk id="{D1B5D041-392B-4997-A6D3-C7D8A7DB56D9}"/>
              </pc2:cmMkLst>
            </pc226:cmChg>
            <pc226:cmChg xmlns:pc226="http://schemas.microsoft.com/office/powerpoint/2022/06/main/command" chg="">
              <pc226:chgData name="Jillian Balfour" userId="S::jillian@uoregon.edu::bee84cd8-a0a3-436d-8ff0-a49b3132c707" providerId="AD" clId="Web-{3D851282-4D56-4310-7E60-25F35D6F6343}" dt="2024-02-20T23:58:48.270" v="128"/>
              <pc2:cmMkLst xmlns:pc2="http://schemas.microsoft.com/office/powerpoint/2019/9/main/command">
                <pc:docMk/>
                <pc:sldMk cId="3599050355" sldId="321"/>
                <pc2:cmMk id="{623FA143-2FEE-412B-99D3-A7FBCE77CC6A}"/>
              </pc2:cmMkLst>
              <pc226:cmRplyChg chg="add">
                <pc226:chgData name="Jillian Balfour" userId="S::jillian@uoregon.edu::bee84cd8-a0a3-436d-8ff0-a49b3132c707" providerId="AD" clId="Web-{3D851282-4D56-4310-7E60-25F35D6F6343}" dt="2024-02-20T23:58:48.270" v="128"/>
                <pc2:cmRplyMkLst xmlns:pc2="http://schemas.microsoft.com/office/powerpoint/2019/9/main/command">
                  <pc:docMk/>
                  <pc:sldMk cId="3599050355" sldId="321"/>
                  <pc2:cmMk id="{623FA143-2FEE-412B-99D3-A7FBCE77CC6A}"/>
                  <pc2:cmRplyMk id="{B2670677-23EC-4150-93EC-5F961A08861A}"/>
                </pc2:cmRplyMkLst>
              </pc226:cmRplyChg>
            </pc226:cmChg>
          </p:ext>
        </pc:extLst>
      </pc:sldChg>
      <pc:sldChg chg="modSp addCm modCm">
        <pc:chgData name="Jillian Balfour" userId="S::jillian@uoregon.edu::bee84cd8-a0a3-436d-8ff0-a49b3132c707" providerId="AD" clId="Web-{3D851282-4D56-4310-7E60-25F35D6F6343}" dt="2024-02-20T23:57:51.798" v="126" actId="20577"/>
        <pc:sldMkLst>
          <pc:docMk/>
          <pc:sldMk cId="2144662249" sldId="324"/>
        </pc:sldMkLst>
        <pc:spChg chg="mod">
          <ac:chgData name="Jillian Balfour" userId="S::jillian@uoregon.edu::bee84cd8-a0a3-436d-8ff0-a49b3132c707" providerId="AD" clId="Web-{3D851282-4D56-4310-7E60-25F35D6F6343}" dt="2024-02-20T23:57:51.798" v="126" actId="20577"/>
          <ac:spMkLst>
            <pc:docMk/>
            <pc:sldMk cId="2144662249" sldId="324"/>
            <ac:spMk id="4" creationId="{4E12EE6D-F833-B391-4C44-716FF02FAA0D}"/>
          </ac:spMkLst>
        </pc:spChg>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3D851282-4D56-4310-7E60-25F35D6F6343}" dt="2024-02-20T23:53:18.360" v="107"/>
              <pc2:cmMkLst xmlns:pc2="http://schemas.microsoft.com/office/powerpoint/2019/9/main/command">
                <pc:docMk/>
                <pc:sldMk cId="2144662249" sldId="324"/>
                <pc2:cmMk id="{6F1F7925-F083-4A54-AE21-69ADACFBF2D6}"/>
              </pc2:cmMkLst>
              <pc226:cmRplyChg chg="mod modRxn">
                <pc226:chgData name="Jillian Balfour" userId="S::jillian@uoregon.edu::bee84cd8-a0a3-436d-8ff0-a49b3132c707" providerId="AD" clId="Web-{3D851282-4D56-4310-7E60-25F35D6F6343}" dt="2024-02-20T23:38:37.732" v="105"/>
                <pc2:cmRplyMkLst xmlns:pc2="http://schemas.microsoft.com/office/powerpoint/2019/9/main/command">
                  <pc:docMk/>
                  <pc:sldMk cId="2144662249" sldId="324"/>
                  <pc2:cmMk id="{6F1F7925-F083-4A54-AE21-69ADACFBF2D6}"/>
                  <pc2:cmRplyMk id="{2E99301B-4D4E-4C84-8129-A63810B4A33B}"/>
                </pc2:cmRplyMkLst>
              </pc226:cmRplyChg>
              <pc226:cmRplyChg chg="add">
                <pc226:chgData name="Jillian Balfour" userId="S::jillian@uoregon.edu::bee84cd8-a0a3-436d-8ff0-a49b3132c707" providerId="AD" clId="Web-{3D851282-4D56-4310-7E60-25F35D6F6343}" dt="2024-02-20T23:53:18.360" v="107"/>
                <pc2:cmRplyMkLst xmlns:pc2="http://schemas.microsoft.com/office/powerpoint/2019/9/main/command">
                  <pc:docMk/>
                  <pc:sldMk cId="2144662249" sldId="324"/>
                  <pc2:cmMk id="{6F1F7925-F083-4A54-AE21-69ADACFBF2D6}"/>
                  <pc2:cmRplyMk id="{A20A46F3-23EC-4885-9A91-B934185060EC}"/>
                </pc2:cmRplyMkLst>
              </pc226:cmRplyChg>
            </pc226:cmChg>
            <pc226:cmChg xmlns:pc226="http://schemas.microsoft.com/office/powerpoint/2022/06/main/command" chg="mod">
              <pc226:chgData name="Jillian Balfour" userId="S::jillian@uoregon.edu::bee84cd8-a0a3-436d-8ff0-a49b3132c707" providerId="AD" clId="Web-{3D851282-4D56-4310-7E60-25F35D6F6343}" dt="2024-02-20T23:55:49.166" v="124" actId="20577"/>
              <pc2:cmMkLst xmlns:pc2="http://schemas.microsoft.com/office/powerpoint/2019/9/main/command">
                <pc:docMk/>
                <pc:sldMk cId="2144662249" sldId="324"/>
                <pc2:cmMk id="{ACC2C16A-7F54-41C6-969B-882375BCC7E8}"/>
              </pc2:cmMkLst>
            </pc226:cmChg>
            <pc226:cmChg xmlns:pc226="http://schemas.microsoft.com/office/powerpoint/2022/06/main/command" chg="add">
              <pc226:chgData name="Jillian Balfour" userId="S::jillian@uoregon.edu::bee84cd8-a0a3-436d-8ff0-a49b3132c707" providerId="AD" clId="Web-{3D851282-4D56-4310-7E60-25F35D6F6343}" dt="2024-02-20T23:57:38.047" v="125"/>
              <pc2:cmMkLst xmlns:pc2="http://schemas.microsoft.com/office/powerpoint/2019/9/main/command">
                <pc:docMk/>
                <pc:sldMk cId="2144662249" sldId="324"/>
                <pc2:cmMk id="{2DFDC274-C45F-46C0-9424-618BE97C3FC0}"/>
              </pc2:cmMkLst>
            </pc226:cmChg>
            <pc226:cmChg xmlns:pc226="http://schemas.microsoft.com/office/powerpoint/2022/06/main/command" chg="mod">
              <pc226:chgData name="Jillian Balfour" userId="S::jillian@uoregon.edu::bee84cd8-a0a3-436d-8ff0-a49b3132c707" providerId="AD" clId="Web-{3D851282-4D56-4310-7E60-25F35D6F6343}" dt="2024-02-20T23:55:49.166" v="124" actId="20577"/>
              <pc2:cmMkLst xmlns:pc2="http://schemas.microsoft.com/office/powerpoint/2019/9/main/command">
                <pc:docMk/>
                <pc:sldMk cId="2144662249" sldId="324"/>
                <pc2:cmMk id="{F446D47C-33A9-4385-813D-E6D4E97862AA}"/>
              </pc2:cmMkLst>
              <pc226:cmRplyChg chg="add">
                <pc226:chgData name="Jillian Balfour" userId="S::jillian@uoregon.edu::bee84cd8-a0a3-436d-8ff0-a49b3132c707" providerId="AD" clId="Web-{3D851282-4D56-4310-7E60-25F35D6F6343}" dt="2024-02-20T23:49:39.473" v="106"/>
                <pc2:cmRplyMkLst xmlns:pc2="http://schemas.microsoft.com/office/powerpoint/2019/9/main/command">
                  <pc:docMk/>
                  <pc:sldMk cId="2144662249" sldId="324"/>
                  <pc2:cmMk id="{F446D47C-33A9-4385-813D-E6D4E97862AA}"/>
                  <pc2:cmRplyMk id="{F940DF6B-5CEF-4753-839F-46507F6AD739}"/>
                </pc2:cmRplyMkLst>
              </pc226:cmRplyChg>
            </pc226:cmChg>
            <pc226:cmChg xmlns:pc226="http://schemas.microsoft.com/office/powerpoint/2022/06/main/command" chg="mod">
              <pc226:chgData name="Jillian Balfour" userId="S::jillian@uoregon.edu::bee84cd8-a0a3-436d-8ff0-a49b3132c707" providerId="AD" clId="Web-{3D851282-4D56-4310-7E60-25F35D6F6343}" dt="2024-02-20T23:55:49.166" v="124" actId="20577"/>
              <pc2:cmMkLst xmlns:pc2="http://schemas.microsoft.com/office/powerpoint/2019/9/main/command">
                <pc:docMk/>
                <pc:sldMk cId="2144662249" sldId="324"/>
                <pc2:cmMk id="{A5A3D2DB-3E57-4CFA-845B-B4D2509274A9}"/>
              </pc2:cmMkLst>
            </pc226:cmChg>
          </p:ext>
        </pc:extLst>
      </pc:sldChg>
      <pc:sldChg chg="modCm">
        <pc:chgData name="Jillian Balfour" userId="S::jillian@uoregon.edu::bee84cd8-a0a3-436d-8ff0-a49b3132c707" providerId="AD" clId="Web-{3D851282-4D56-4310-7E60-25F35D6F6343}" dt="2024-02-20T23:13:11.128" v="6"/>
        <pc:sldMkLst>
          <pc:docMk/>
          <pc:sldMk cId="924089956" sldId="328"/>
        </pc:sldMkLst>
        <pc:extLst>
          <p:ext xmlns:p="http://schemas.openxmlformats.org/presentationml/2006/main" uri="{D6D511B9-2390-475A-947B-AFAB55BFBCF1}">
            <pc226:cmChg xmlns:pc226="http://schemas.microsoft.com/office/powerpoint/2022/06/main/command" chg="mod modRxn">
              <pc226:chgData name="Jillian Balfour" userId="S::jillian@uoregon.edu::bee84cd8-a0a3-436d-8ff0-a49b3132c707" providerId="AD" clId="Web-{3D851282-4D56-4310-7E60-25F35D6F6343}" dt="2024-02-20T23:12:15.843" v="5"/>
              <pc2:cmMkLst xmlns:pc2="http://schemas.microsoft.com/office/powerpoint/2019/9/main/command">
                <pc:docMk/>
                <pc:sldMk cId="924089956" sldId="328"/>
                <pc2:cmMk id="{85CA11E4-EDD3-4F00-965D-A3A80F0B0882}"/>
              </pc2:cmMkLst>
            </pc226:cmChg>
            <pc226:cmChg xmlns:pc226="http://schemas.microsoft.com/office/powerpoint/2022/06/main/command" chg="mod modRxn">
              <pc226:chgData name="Jillian Balfour" userId="S::jillian@uoregon.edu::bee84cd8-a0a3-436d-8ff0-a49b3132c707" providerId="AD" clId="Web-{3D851282-4D56-4310-7E60-25F35D6F6343}" dt="2024-02-20T23:13:11.128" v="6"/>
              <pc2:cmMkLst xmlns:pc2="http://schemas.microsoft.com/office/powerpoint/2019/9/main/command">
                <pc:docMk/>
                <pc:sldMk cId="924089956" sldId="328"/>
                <pc2:cmMk id="{A9D520F0-E89E-4F5F-972C-99006D1B4B38}"/>
              </pc2:cmMkLst>
            </pc226:cmChg>
          </p:ext>
        </pc:extLst>
      </pc:sldChg>
      <pc:sldChg chg="modCm">
        <pc:chgData name="Jillian Balfour" userId="S::jillian@uoregon.edu::bee84cd8-a0a3-436d-8ff0-a49b3132c707" providerId="AD" clId="Web-{3D851282-4D56-4310-7E60-25F35D6F6343}" dt="2024-02-20T23:37:29.743" v="104"/>
        <pc:sldMkLst>
          <pc:docMk/>
          <pc:sldMk cId="4274742084" sldId="329"/>
        </pc:sldMkLst>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3D851282-4D56-4310-7E60-25F35D6F6343}" dt="2024-02-20T23:37:29.743" v="104"/>
              <pc2:cmMkLst xmlns:pc2="http://schemas.microsoft.com/office/powerpoint/2019/9/main/command">
                <pc:docMk/>
                <pc:sldMk cId="4274742084" sldId="329"/>
                <pc2:cmMk id="{EE9CC168-5CCA-4C2D-9E11-E2B63A481185}"/>
              </pc2:cmMkLst>
              <pc226:cmRplyChg chg="add">
                <pc226:chgData name="Jillian Balfour" userId="S::jillian@uoregon.edu::bee84cd8-a0a3-436d-8ff0-a49b3132c707" providerId="AD" clId="Web-{3D851282-4D56-4310-7E60-25F35D6F6343}" dt="2024-02-20T23:37:29.743" v="104"/>
                <pc2:cmRplyMkLst xmlns:pc2="http://schemas.microsoft.com/office/powerpoint/2019/9/main/command">
                  <pc:docMk/>
                  <pc:sldMk cId="4274742084" sldId="329"/>
                  <pc2:cmMk id="{EE9CC168-5CCA-4C2D-9E11-E2B63A481185}"/>
                  <pc2:cmRplyMk id="{B4BAD64F-388D-446B-95D3-3EA0FD9FBE8A}"/>
                </pc2:cmRplyMkLst>
              </pc226:cmRplyChg>
            </pc226:cmChg>
          </p:ext>
        </pc:extLst>
      </pc:sldChg>
      <pc:sldChg chg="modCm">
        <pc:chgData name="Jillian Balfour" userId="S::jillian@uoregon.edu::bee84cd8-a0a3-436d-8ff0-a49b3132c707" providerId="AD" clId="Web-{3D851282-4D56-4310-7E60-25F35D6F6343}" dt="2024-02-20T23:13:30.832" v="8"/>
        <pc:sldMkLst>
          <pc:docMk/>
          <pc:sldMk cId="1581255178" sldId="335"/>
        </pc:sldMkLst>
        <pc:extLst>
          <p:ext xmlns:p="http://schemas.openxmlformats.org/presentationml/2006/main" uri="{D6D511B9-2390-475A-947B-AFAB55BFBCF1}">
            <pc226:cmChg xmlns:pc226="http://schemas.microsoft.com/office/powerpoint/2022/06/main/command" chg="mod modRxn">
              <pc226:chgData name="Jillian Balfour" userId="S::jillian@uoregon.edu::bee84cd8-a0a3-436d-8ff0-a49b3132c707" providerId="AD" clId="Web-{3D851282-4D56-4310-7E60-25F35D6F6343}" dt="2024-02-20T23:13:30.832" v="8"/>
              <pc2:cmMkLst xmlns:pc2="http://schemas.microsoft.com/office/powerpoint/2019/9/main/command">
                <pc:docMk/>
                <pc:sldMk cId="1581255178" sldId="335"/>
                <pc2:cmMk id="{B9DA032C-5F06-41F5-A3AE-FE1387A98269}"/>
              </pc2:cmMkLst>
            </pc226:cmChg>
            <pc226:cmChg xmlns:pc226="http://schemas.microsoft.com/office/powerpoint/2022/06/main/command" chg="mod modRxn">
              <pc226:chgData name="Jillian Balfour" userId="S::jillian@uoregon.edu::bee84cd8-a0a3-436d-8ff0-a49b3132c707" providerId="AD" clId="Web-{3D851282-4D56-4310-7E60-25F35D6F6343}" dt="2024-02-20T23:13:29.410" v="7"/>
              <pc2:cmMkLst xmlns:pc2="http://schemas.microsoft.com/office/powerpoint/2019/9/main/command">
                <pc:docMk/>
                <pc:sldMk cId="1581255178" sldId="335"/>
                <pc2:cmMk id="{A6B29576-0298-4918-8574-C876881F418B}"/>
              </pc2:cmMkLst>
            </pc226:cmChg>
          </p:ext>
        </pc:extLst>
      </pc:sldChg>
      <pc:sldChg chg="modCm">
        <pc:chgData name="Jillian Balfour" userId="S::jillian@uoregon.edu::bee84cd8-a0a3-436d-8ff0-a49b3132c707" providerId="AD" clId="Web-{3D851282-4D56-4310-7E60-25F35D6F6343}" dt="2024-02-20T23:54:59.804" v="108"/>
        <pc:sldMkLst>
          <pc:docMk/>
          <pc:sldMk cId="3058521761" sldId="337"/>
        </pc:sldMkLst>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3D851282-4D56-4310-7E60-25F35D6F6343}" dt="2024-02-20T23:54:59.804" v="108"/>
              <pc2:cmMkLst xmlns:pc2="http://schemas.microsoft.com/office/powerpoint/2019/9/main/command">
                <pc:docMk/>
                <pc:sldMk cId="3058521761" sldId="337"/>
                <pc2:cmMk id="{85E90765-3F7D-41C7-A9AF-5A59AE1AEC91}"/>
              </pc2:cmMkLst>
              <pc226:cmRplyChg chg="add">
                <pc226:chgData name="Jillian Balfour" userId="S::jillian@uoregon.edu::bee84cd8-a0a3-436d-8ff0-a49b3132c707" providerId="AD" clId="Web-{3D851282-4D56-4310-7E60-25F35D6F6343}" dt="2024-02-20T23:54:59.804" v="108"/>
                <pc2:cmRplyMkLst xmlns:pc2="http://schemas.microsoft.com/office/powerpoint/2019/9/main/command">
                  <pc:docMk/>
                  <pc:sldMk cId="3058521761" sldId="337"/>
                  <pc2:cmMk id="{85E90765-3F7D-41C7-A9AF-5A59AE1AEC91}"/>
                  <pc2:cmRplyMk id="{7952FE72-0DCA-4CDD-AF12-0B87DC7C2EDA}"/>
                </pc2:cmRplyMkLst>
              </pc226:cmRplyChg>
            </pc226:cmChg>
          </p:ext>
        </pc:extLst>
      </pc:sldChg>
    </pc:docChg>
  </pc:docChgLst>
  <pc:docChgLst>
    <pc:chgData name="Nancy Novitski" userId="S::novitski@uoregon.edu::0203b0b9-0b05-48f5-9d6b-a01bed964cd6" providerId="AD" clId="Web-{A5197845-9A7B-9B74-F4C7-E49B2D5DFC04}"/>
    <pc:docChg chg="">
      <pc:chgData name="Nancy Novitski" userId="S::novitski@uoregon.edu::0203b0b9-0b05-48f5-9d6b-a01bed964cd6" providerId="AD" clId="Web-{A5197845-9A7B-9B74-F4C7-E49B2D5DFC04}" dt="2024-02-20T23:07:25.449" v="0"/>
      <pc:docMkLst>
        <pc:docMk/>
      </pc:docMkLst>
      <pc:sldChg chg="modCm">
        <pc:chgData name="Nancy Novitski" userId="S::novitski@uoregon.edu::0203b0b9-0b05-48f5-9d6b-a01bed964cd6" providerId="AD" clId="Web-{A5197845-9A7B-9B74-F4C7-E49B2D5DFC04}" dt="2024-02-20T23:07:25.449" v="0"/>
        <pc:sldMkLst>
          <pc:docMk/>
          <pc:sldMk cId="2394425200" sldId="306"/>
        </pc:sldMkLst>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A5197845-9A7B-9B74-F4C7-E49B2D5DFC04}" dt="2024-02-20T23:07:25.449" v="0"/>
              <pc2:cmMkLst xmlns:pc2="http://schemas.microsoft.com/office/powerpoint/2019/9/main/command">
                <pc:docMk/>
                <pc:sldMk cId="2394425200" sldId="306"/>
                <pc2:cmMk id="{E2D599CE-BC46-496C-9830-E1DC98336A26}"/>
              </pc2:cmMkLst>
              <pc226:cmRplyChg chg="mod modRxn">
                <pc226:chgData name="Nancy Novitski" userId="S::novitski@uoregon.edu::0203b0b9-0b05-48f5-9d6b-a01bed964cd6" providerId="AD" clId="Web-{A5197845-9A7B-9B74-F4C7-E49B2D5DFC04}" dt="2024-02-20T23:07:25.449" v="0"/>
                <pc2:cmRplyMkLst xmlns:pc2="http://schemas.microsoft.com/office/powerpoint/2019/9/main/command">
                  <pc:docMk/>
                  <pc:sldMk cId="2394425200" sldId="306"/>
                  <pc2:cmMk id="{E2D599CE-BC46-496C-9830-E1DC98336A26}"/>
                  <pc2:cmRplyMk id="{0B5F3D83-0299-4B01-A252-585D73504FE0}"/>
                </pc2:cmRplyMkLst>
              </pc226:cmRplyChg>
            </pc226:cmChg>
          </p:ext>
        </pc:extLst>
      </pc:sldChg>
    </pc:docChg>
  </pc:docChgLst>
  <pc:docChgLst>
    <pc:chgData name="Katie Harsh" userId="S::harsh@uoregon.edu::fe5d9342-9b63-4ad4-a368-afd43b22ec7e" providerId="AD" clId="Web-{E4447A3C-8544-15CE-C748-3A41F7AC48BB}"/>
    <pc:docChg chg="">
      <pc:chgData name="Katie Harsh" userId="S::harsh@uoregon.edu::fe5d9342-9b63-4ad4-a368-afd43b22ec7e" providerId="AD" clId="Web-{E4447A3C-8544-15CE-C748-3A41F7AC48BB}" dt="2024-02-20T17:01:22.572" v="4"/>
      <pc:docMkLst>
        <pc:docMk/>
      </pc:docMkLst>
      <pc:sldChg chg="addCm">
        <pc:chgData name="Katie Harsh" userId="S::harsh@uoregon.edu::fe5d9342-9b63-4ad4-a368-afd43b22ec7e" providerId="AD" clId="Web-{E4447A3C-8544-15CE-C748-3A41F7AC48BB}" dt="2024-02-20T16:49:41.100" v="0"/>
        <pc:sldMkLst>
          <pc:docMk/>
          <pc:sldMk cId="1096115937" sldId="312"/>
        </pc:sldMkLst>
        <pc:extLst>
          <p:ext xmlns:p="http://schemas.openxmlformats.org/presentationml/2006/main" uri="{D6D511B9-2390-475A-947B-AFAB55BFBCF1}">
            <pc226:cmChg xmlns:pc226="http://schemas.microsoft.com/office/powerpoint/2022/06/main/command" chg="add">
              <pc226:chgData name="Katie Harsh" userId="S::harsh@uoregon.edu::fe5d9342-9b63-4ad4-a368-afd43b22ec7e" providerId="AD" clId="Web-{E4447A3C-8544-15CE-C748-3A41F7AC48BB}" dt="2024-02-20T16:49:41.100" v="0"/>
              <pc2:cmMkLst xmlns:pc2="http://schemas.microsoft.com/office/powerpoint/2019/9/main/command">
                <pc:docMk/>
                <pc:sldMk cId="1096115937" sldId="312"/>
                <pc2:cmMk id="{F0427002-B46D-42B7-A003-6344BE4B71CB}"/>
              </pc2:cmMkLst>
            </pc226:cmChg>
          </p:ext>
        </pc:extLst>
      </pc:sldChg>
      <pc:sldChg chg="modCm">
        <pc:chgData name="Katie Harsh" userId="S::harsh@uoregon.edu::fe5d9342-9b63-4ad4-a368-afd43b22ec7e" providerId="AD" clId="Web-{E4447A3C-8544-15CE-C748-3A41F7AC48BB}" dt="2024-02-20T17:01:22.572" v="4"/>
        <pc:sldMkLst>
          <pc:docMk/>
          <pc:sldMk cId="2144662249" sldId="324"/>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E4447A3C-8544-15CE-C748-3A41F7AC48BB}" dt="2024-02-20T17:01:22.572" v="4"/>
              <pc2:cmMkLst xmlns:pc2="http://schemas.microsoft.com/office/powerpoint/2019/9/main/command">
                <pc:docMk/>
                <pc:sldMk cId="2144662249" sldId="324"/>
                <pc2:cmMk id="{6F1F7925-F083-4A54-AE21-69ADACFBF2D6}"/>
              </pc2:cmMkLst>
              <pc226:cmRplyChg chg="add mod">
                <pc226:chgData name="Katie Harsh" userId="S::harsh@uoregon.edu::fe5d9342-9b63-4ad4-a368-afd43b22ec7e" providerId="AD" clId="Web-{E4447A3C-8544-15CE-C748-3A41F7AC48BB}" dt="2024-02-20T17:01:22.572" v="4"/>
                <pc2:cmRplyMkLst xmlns:pc2="http://schemas.microsoft.com/office/powerpoint/2019/9/main/command">
                  <pc:docMk/>
                  <pc:sldMk cId="2144662249" sldId="324"/>
                  <pc2:cmMk id="{6F1F7925-F083-4A54-AE21-69ADACFBF2D6}"/>
                  <pc2:cmRplyMk id="{3ACEBB29-D327-487D-8423-93EC2F0C8178}"/>
                </pc2:cmRplyMkLst>
              </pc226:cmRplyChg>
            </pc226:cmChg>
          </p:ext>
        </pc:extLst>
      </pc:sldChg>
      <pc:sldChg chg="addCm">
        <pc:chgData name="Katie Harsh" userId="S::harsh@uoregon.edu::fe5d9342-9b63-4ad4-a368-afd43b22ec7e" providerId="AD" clId="Web-{E4447A3C-8544-15CE-C748-3A41F7AC48BB}" dt="2024-02-20T16:50:28.072" v="1"/>
        <pc:sldMkLst>
          <pc:docMk/>
          <pc:sldMk cId="924089956" sldId="328"/>
        </pc:sldMkLst>
        <pc:extLst>
          <p:ext xmlns:p="http://schemas.openxmlformats.org/presentationml/2006/main" uri="{D6D511B9-2390-475A-947B-AFAB55BFBCF1}">
            <pc226:cmChg xmlns:pc226="http://schemas.microsoft.com/office/powerpoint/2022/06/main/command" chg="add">
              <pc226:chgData name="Katie Harsh" userId="S::harsh@uoregon.edu::fe5d9342-9b63-4ad4-a368-afd43b22ec7e" providerId="AD" clId="Web-{E4447A3C-8544-15CE-C748-3A41F7AC48BB}" dt="2024-02-20T16:50:28.072" v="1"/>
              <pc2:cmMkLst xmlns:pc2="http://schemas.microsoft.com/office/powerpoint/2019/9/main/command">
                <pc:docMk/>
                <pc:sldMk cId="924089956" sldId="328"/>
                <pc2:cmMk id="{C424E053-6C76-4619-828B-F851FD44A3FF}"/>
              </pc2:cmMkLst>
            </pc226:cmChg>
          </p:ext>
        </pc:extLst>
      </pc:sldChg>
      <pc:sldChg chg="modCm">
        <pc:chgData name="Katie Harsh" userId="S::harsh@uoregon.edu::fe5d9342-9b63-4ad4-a368-afd43b22ec7e" providerId="AD" clId="Web-{E4447A3C-8544-15CE-C748-3A41F7AC48BB}" dt="2024-02-20T16:53:57.872" v="2"/>
        <pc:sldMkLst>
          <pc:docMk/>
          <pc:sldMk cId="4274742084" sldId="329"/>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E4447A3C-8544-15CE-C748-3A41F7AC48BB}" dt="2024-02-20T16:53:57.872" v="2"/>
              <pc2:cmMkLst xmlns:pc2="http://schemas.microsoft.com/office/powerpoint/2019/9/main/command">
                <pc:docMk/>
                <pc:sldMk cId="4274742084" sldId="329"/>
                <pc2:cmMk id="{097EA228-7CAC-4FBA-85C4-FC032259B8C7}"/>
              </pc2:cmMkLst>
              <pc226:cmRplyChg chg="add">
                <pc226:chgData name="Katie Harsh" userId="S::harsh@uoregon.edu::fe5d9342-9b63-4ad4-a368-afd43b22ec7e" providerId="AD" clId="Web-{E4447A3C-8544-15CE-C748-3A41F7AC48BB}" dt="2024-02-20T16:53:57.872" v="2"/>
                <pc2:cmRplyMkLst xmlns:pc2="http://schemas.microsoft.com/office/powerpoint/2019/9/main/command">
                  <pc:docMk/>
                  <pc:sldMk cId="4274742084" sldId="329"/>
                  <pc2:cmMk id="{097EA228-7CAC-4FBA-85C4-FC032259B8C7}"/>
                  <pc2:cmRplyMk id="{EC121054-6789-441D-971F-B71F89B16895}"/>
                </pc2:cmRplyMkLst>
              </pc226:cmRplyChg>
            </pc226:cmChg>
          </p:ext>
        </pc:extLst>
      </pc:sldChg>
    </pc:docChg>
  </pc:docChgLst>
  <pc:docChgLst>
    <pc:chgData name="Melanie Ferstman" userId="S::mferstma@uoregon.edu::d1cfc256-0673-4fb6-a7aa-479ceaa98c9a" providerId="AD" clId="Web-{538958C6-4151-44E7-7F28-73451223F556}"/>
    <pc:docChg chg="addSld delSld modSld sldOrd">
      <pc:chgData name="Melanie Ferstman" userId="S::mferstma@uoregon.edu::d1cfc256-0673-4fb6-a7aa-479ceaa98c9a" providerId="AD" clId="Web-{538958C6-4151-44E7-7F28-73451223F556}" dt="2024-02-08T23:37:52.526" v="1207" actId="20577"/>
      <pc:docMkLst>
        <pc:docMk/>
      </pc:docMkLst>
      <pc:sldChg chg="del">
        <pc:chgData name="Melanie Ferstman" userId="S::mferstma@uoregon.edu::d1cfc256-0673-4fb6-a7aa-479ceaa98c9a" providerId="AD" clId="Web-{538958C6-4151-44E7-7F28-73451223F556}" dt="2024-02-08T23:21:04.054" v="1178"/>
        <pc:sldMkLst>
          <pc:docMk/>
          <pc:sldMk cId="980320782" sldId="285"/>
        </pc:sldMkLst>
      </pc:sldChg>
      <pc:sldChg chg="add del">
        <pc:chgData name="Melanie Ferstman" userId="S::mferstma@uoregon.edu::d1cfc256-0673-4fb6-a7aa-479ceaa98c9a" providerId="AD" clId="Web-{538958C6-4151-44E7-7F28-73451223F556}" dt="2024-02-08T23:21:13.367" v="1182"/>
        <pc:sldMkLst>
          <pc:docMk/>
          <pc:sldMk cId="3420713462" sldId="286"/>
        </pc:sldMkLst>
      </pc:sldChg>
      <pc:sldChg chg="del">
        <pc:chgData name="Melanie Ferstman" userId="S::mferstma@uoregon.edu::d1cfc256-0673-4fb6-a7aa-479ceaa98c9a" providerId="AD" clId="Web-{538958C6-4151-44E7-7F28-73451223F556}" dt="2024-02-08T23:21:09.319" v="1180"/>
        <pc:sldMkLst>
          <pc:docMk/>
          <pc:sldMk cId="1121012199" sldId="287"/>
        </pc:sldMkLst>
      </pc:sldChg>
      <pc:sldChg chg="del">
        <pc:chgData name="Melanie Ferstman" userId="S::mferstma@uoregon.edu::d1cfc256-0673-4fb6-a7aa-479ceaa98c9a" providerId="AD" clId="Web-{538958C6-4151-44E7-7F28-73451223F556}" dt="2024-02-08T23:21:06.491" v="1179"/>
        <pc:sldMkLst>
          <pc:docMk/>
          <pc:sldMk cId="3509255508" sldId="289"/>
        </pc:sldMkLst>
      </pc:sldChg>
      <pc:sldChg chg="del">
        <pc:chgData name="Melanie Ferstman" userId="S::mferstma@uoregon.edu::d1cfc256-0673-4fb6-a7aa-479ceaa98c9a" providerId="AD" clId="Web-{538958C6-4151-44E7-7F28-73451223F556}" dt="2024-02-08T23:20:39.678" v="1177"/>
        <pc:sldMkLst>
          <pc:docMk/>
          <pc:sldMk cId="3380924765" sldId="290"/>
        </pc:sldMkLst>
      </pc:sldChg>
      <pc:sldChg chg="modSp">
        <pc:chgData name="Melanie Ferstman" userId="S::mferstma@uoregon.edu::d1cfc256-0673-4fb6-a7aa-479ceaa98c9a" providerId="AD" clId="Web-{538958C6-4151-44E7-7F28-73451223F556}" dt="2024-02-07T19:44:12.231" v="35" actId="1076"/>
        <pc:sldMkLst>
          <pc:docMk/>
          <pc:sldMk cId="1463175852" sldId="303"/>
        </pc:sldMkLst>
        <pc:spChg chg="mod">
          <ac:chgData name="Melanie Ferstman" userId="S::mferstma@uoregon.edu::d1cfc256-0673-4fb6-a7aa-479ceaa98c9a" providerId="AD" clId="Web-{538958C6-4151-44E7-7F28-73451223F556}" dt="2024-02-07T19:44:12.231" v="35" actId="1076"/>
          <ac:spMkLst>
            <pc:docMk/>
            <pc:sldMk cId="1463175852" sldId="303"/>
            <ac:spMk id="3" creationId="{526BDC1F-E4B6-F864-A04B-BAF4FFD34128}"/>
          </ac:spMkLst>
        </pc:spChg>
      </pc:sldChg>
      <pc:sldChg chg="addSp delSp modSp">
        <pc:chgData name="Melanie Ferstman" userId="S::mferstma@uoregon.edu::d1cfc256-0673-4fb6-a7aa-479ceaa98c9a" providerId="AD" clId="Web-{538958C6-4151-44E7-7F28-73451223F556}" dt="2024-02-08T23:36:46.836" v="1192"/>
        <pc:sldMkLst>
          <pc:docMk/>
          <pc:sldMk cId="2838319020" sldId="305"/>
        </pc:sldMkLst>
        <pc:spChg chg="mod">
          <ac:chgData name="Melanie Ferstman" userId="S::mferstma@uoregon.edu::d1cfc256-0673-4fb6-a7aa-479ceaa98c9a" providerId="AD" clId="Web-{538958C6-4151-44E7-7F28-73451223F556}" dt="2024-02-07T19:43:40.933" v="29" actId="20577"/>
          <ac:spMkLst>
            <pc:docMk/>
            <pc:sldMk cId="2838319020" sldId="305"/>
            <ac:spMk id="2" creationId="{E975575A-DCC7-B7AB-F269-5D2A3EB2D20D}"/>
          </ac:spMkLst>
        </pc:spChg>
        <pc:spChg chg="add del">
          <ac:chgData name="Melanie Ferstman" userId="S::mferstma@uoregon.edu::d1cfc256-0673-4fb6-a7aa-479ceaa98c9a" providerId="AD" clId="Web-{538958C6-4151-44E7-7F28-73451223F556}" dt="2024-02-07T19:43:24.604" v="15"/>
          <ac:spMkLst>
            <pc:docMk/>
            <pc:sldMk cId="2838319020" sldId="305"/>
            <ac:spMk id="3" creationId="{04249E37-B7D2-F993-628A-FD4363D6029A}"/>
          </ac:spMkLst>
        </pc:spChg>
        <pc:spChg chg="add mod">
          <ac:chgData name="Melanie Ferstman" userId="S::mferstma@uoregon.edu::d1cfc256-0673-4fb6-a7aa-479ceaa98c9a" providerId="AD" clId="Web-{538958C6-4151-44E7-7F28-73451223F556}" dt="2024-02-08T23:36:25.789" v="1188" actId="20577"/>
          <ac:spMkLst>
            <pc:docMk/>
            <pc:sldMk cId="2838319020" sldId="305"/>
            <ac:spMk id="4" creationId="{FBC63992-4D63-3856-90F6-5B090B488C34}"/>
          </ac:spMkLst>
        </pc:spChg>
        <pc:picChg chg="add del mod">
          <ac:chgData name="Melanie Ferstman" userId="S::mferstma@uoregon.edu::d1cfc256-0673-4fb6-a7aa-479ceaa98c9a" providerId="AD" clId="Web-{538958C6-4151-44E7-7F28-73451223F556}" dt="2024-02-08T23:36:46.836" v="1192"/>
          <ac:picMkLst>
            <pc:docMk/>
            <pc:sldMk cId="2838319020" sldId="305"/>
            <ac:picMk id="3" creationId="{4EB8592F-2B1A-ABAC-1F00-A8AFEB26760E}"/>
          </ac:picMkLst>
        </pc:picChg>
      </pc:sldChg>
      <pc:sldChg chg="modSp">
        <pc:chgData name="Melanie Ferstman" userId="S::mferstma@uoregon.edu::d1cfc256-0673-4fb6-a7aa-479ceaa98c9a" providerId="AD" clId="Web-{538958C6-4151-44E7-7F28-73451223F556}" dt="2024-02-08T17:43:11.926" v="141" actId="20577"/>
        <pc:sldMkLst>
          <pc:docMk/>
          <pc:sldMk cId="2394425200" sldId="306"/>
        </pc:sldMkLst>
        <pc:spChg chg="mod">
          <ac:chgData name="Melanie Ferstman" userId="S::mferstma@uoregon.edu::d1cfc256-0673-4fb6-a7aa-479ceaa98c9a" providerId="AD" clId="Web-{538958C6-4151-44E7-7F28-73451223F556}" dt="2024-02-07T20:41:58.117" v="139" actId="20577"/>
          <ac:spMkLst>
            <pc:docMk/>
            <pc:sldMk cId="2394425200" sldId="306"/>
            <ac:spMk id="2" creationId="{41E44A97-35AE-F464-8F49-AB85A9EE63BB}"/>
          </ac:spMkLst>
        </pc:spChg>
        <pc:spChg chg="mod">
          <ac:chgData name="Melanie Ferstman" userId="S::mferstma@uoregon.edu::d1cfc256-0673-4fb6-a7aa-479ceaa98c9a" providerId="AD" clId="Web-{538958C6-4151-44E7-7F28-73451223F556}" dt="2024-02-08T17:43:11.926" v="141" actId="20577"/>
          <ac:spMkLst>
            <pc:docMk/>
            <pc:sldMk cId="2394425200" sldId="306"/>
            <ac:spMk id="4" creationId="{4E12EE6D-F833-B391-4C44-716FF02FAA0D}"/>
          </ac:spMkLst>
        </pc:spChg>
      </pc:sldChg>
      <pc:sldChg chg="modSp ord">
        <pc:chgData name="Melanie Ferstman" userId="S::mferstma@uoregon.edu::d1cfc256-0673-4fb6-a7aa-479ceaa98c9a" providerId="AD" clId="Web-{538958C6-4151-44E7-7F28-73451223F556}" dt="2024-02-08T23:20:30.818" v="1176" actId="20577"/>
        <pc:sldMkLst>
          <pc:docMk/>
          <pc:sldMk cId="3736735047" sldId="307"/>
        </pc:sldMkLst>
        <pc:spChg chg="mod">
          <ac:chgData name="Melanie Ferstman" userId="S::mferstma@uoregon.edu::d1cfc256-0673-4fb6-a7aa-479ceaa98c9a" providerId="AD" clId="Web-{538958C6-4151-44E7-7F28-73451223F556}" dt="2024-02-08T23:20:07.067" v="1169" actId="20577"/>
          <ac:spMkLst>
            <pc:docMk/>
            <pc:sldMk cId="3736735047" sldId="307"/>
            <ac:spMk id="2" creationId="{0344935F-FFA2-29A7-B38D-C48E682FE7EA}"/>
          </ac:spMkLst>
        </pc:spChg>
        <pc:spChg chg="mod">
          <ac:chgData name="Melanie Ferstman" userId="S::mferstma@uoregon.edu::d1cfc256-0673-4fb6-a7aa-479ceaa98c9a" providerId="AD" clId="Web-{538958C6-4151-44E7-7F28-73451223F556}" dt="2024-02-08T23:20:30.818" v="1176" actId="20577"/>
          <ac:spMkLst>
            <pc:docMk/>
            <pc:sldMk cId="3736735047" sldId="307"/>
            <ac:spMk id="4" creationId="{909C23FC-883C-8DBB-CC21-0C13BC1C06E6}"/>
          </ac:spMkLst>
        </pc:spChg>
      </pc:sldChg>
      <pc:sldChg chg="modSp add replId">
        <pc:chgData name="Melanie Ferstman" userId="S::mferstma@uoregon.edu::d1cfc256-0673-4fb6-a7aa-479ceaa98c9a" providerId="AD" clId="Web-{538958C6-4151-44E7-7F28-73451223F556}" dt="2024-02-08T23:37:52.526" v="1207" actId="20577"/>
        <pc:sldMkLst>
          <pc:docMk/>
          <pc:sldMk cId="791290703" sldId="308"/>
        </pc:sldMkLst>
        <pc:spChg chg="mod">
          <ac:chgData name="Melanie Ferstman" userId="S::mferstma@uoregon.edu::d1cfc256-0673-4fb6-a7aa-479ceaa98c9a" providerId="AD" clId="Web-{538958C6-4151-44E7-7F28-73451223F556}" dt="2024-02-08T17:44:18.334" v="152" actId="20577"/>
          <ac:spMkLst>
            <pc:docMk/>
            <pc:sldMk cId="791290703" sldId="308"/>
            <ac:spMk id="2" creationId="{41E44A97-35AE-F464-8F49-AB85A9EE63BB}"/>
          </ac:spMkLst>
        </pc:spChg>
        <pc:spChg chg="mod">
          <ac:chgData name="Melanie Ferstman" userId="S::mferstma@uoregon.edu::d1cfc256-0673-4fb6-a7aa-479ceaa98c9a" providerId="AD" clId="Web-{538958C6-4151-44E7-7F28-73451223F556}" dt="2024-02-08T23:37:52.526" v="1207" actId="20577"/>
          <ac:spMkLst>
            <pc:docMk/>
            <pc:sldMk cId="791290703" sldId="308"/>
            <ac:spMk id="4" creationId="{4E12EE6D-F833-B391-4C44-716FF02FAA0D}"/>
          </ac:spMkLst>
        </pc:spChg>
      </pc:sldChg>
      <pc:sldChg chg="modSp add replId">
        <pc:chgData name="Melanie Ferstman" userId="S::mferstma@uoregon.edu::d1cfc256-0673-4fb6-a7aa-479ceaa98c9a" providerId="AD" clId="Web-{538958C6-4151-44E7-7F28-73451223F556}" dt="2024-02-08T18:02:41.234" v="349" actId="20577"/>
        <pc:sldMkLst>
          <pc:docMk/>
          <pc:sldMk cId="3383575834" sldId="309"/>
        </pc:sldMkLst>
        <pc:spChg chg="mod">
          <ac:chgData name="Melanie Ferstman" userId="S::mferstma@uoregon.edu::d1cfc256-0673-4fb6-a7aa-479ceaa98c9a" providerId="AD" clId="Web-{538958C6-4151-44E7-7F28-73451223F556}" dt="2024-02-08T17:59:45.809" v="325" actId="20577"/>
          <ac:spMkLst>
            <pc:docMk/>
            <pc:sldMk cId="3383575834" sldId="309"/>
            <ac:spMk id="2" creationId="{41E44A97-35AE-F464-8F49-AB85A9EE63BB}"/>
          </ac:spMkLst>
        </pc:spChg>
        <pc:spChg chg="mod">
          <ac:chgData name="Melanie Ferstman" userId="S::mferstma@uoregon.edu::d1cfc256-0673-4fb6-a7aa-479ceaa98c9a" providerId="AD" clId="Web-{538958C6-4151-44E7-7F28-73451223F556}" dt="2024-02-08T18:02:41.234" v="349" actId="20577"/>
          <ac:spMkLst>
            <pc:docMk/>
            <pc:sldMk cId="3383575834" sldId="309"/>
            <ac:spMk id="4" creationId="{4E12EE6D-F833-B391-4C44-716FF02FAA0D}"/>
          </ac:spMkLst>
        </pc:spChg>
      </pc:sldChg>
      <pc:sldChg chg="addSp delSp modSp add replId">
        <pc:chgData name="Melanie Ferstman" userId="S::mferstma@uoregon.edu::d1cfc256-0673-4fb6-a7aa-479ceaa98c9a" providerId="AD" clId="Web-{538958C6-4151-44E7-7F28-73451223F556}" dt="2024-02-08T17:57:28.430" v="291" actId="20577"/>
        <pc:sldMkLst>
          <pc:docMk/>
          <pc:sldMk cId="2016136239" sldId="310"/>
        </pc:sldMkLst>
        <pc:spChg chg="mod">
          <ac:chgData name="Melanie Ferstman" userId="S::mferstma@uoregon.edu::d1cfc256-0673-4fb6-a7aa-479ceaa98c9a" providerId="AD" clId="Web-{538958C6-4151-44E7-7F28-73451223F556}" dt="2024-02-08T17:57:28.430" v="291" actId="20577"/>
          <ac:spMkLst>
            <pc:docMk/>
            <pc:sldMk cId="2016136239" sldId="310"/>
            <ac:spMk id="2" creationId="{41E44A97-35AE-F464-8F49-AB85A9EE63BB}"/>
          </ac:spMkLst>
        </pc:spChg>
        <pc:spChg chg="del mod">
          <ac:chgData name="Melanie Ferstman" userId="S::mferstma@uoregon.edu::d1cfc256-0673-4fb6-a7aa-479ceaa98c9a" providerId="AD" clId="Web-{538958C6-4151-44E7-7F28-73451223F556}" dt="2024-02-08T17:55:09.990" v="248"/>
          <ac:spMkLst>
            <pc:docMk/>
            <pc:sldMk cId="2016136239" sldId="310"/>
            <ac:spMk id="4" creationId="{4E12EE6D-F833-B391-4C44-716FF02FAA0D}"/>
          </ac:spMkLst>
        </pc:spChg>
        <pc:spChg chg="add del mod">
          <ac:chgData name="Melanie Ferstman" userId="S::mferstma@uoregon.edu::d1cfc256-0673-4fb6-a7aa-479ceaa98c9a" providerId="AD" clId="Web-{538958C6-4151-44E7-7F28-73451223F556}" dt="2024-02-08T17:55:28.865" v="249"/>
          <ac:spMkLst>
            <pc:docMk/>
            <pc:sldMk cId="2016136239" sldId="310"/>
            <ac:spMk id="5" creationId="{286F4B80-9B75-CA40-9A0A-C88A929D3CDD}"/>
          </ac:spMkLst>
        </pc:spChg>
        <pc:spChg chg="add mod">
          <ac:chgData name="Melanie Ferstman" userId="S::mferstma@uoregon.edu::d1cfc256-0673-4fb6-a7aa-479ceaa98c9a" providerId="AD" clId="Web-{538958C6-4151-44E7-7F28-73451223F556}" dt="2024-02-08T17:57:05.945" v="288" actId="20577"/>
          <ac:spMkLst>
            <pc:docMk/>
            <pc:sldMk cId="2016136239" sldId="310"/>
            <ac:spMk id="6" creationId="{FEE0B9D5-D74E-1275-47BB-5DA66FD4A116}"/>
          </ac:spMkLst>
        </pc:spChg>
      </pc:sldChg>
      <pc:sldChg chg="modSp add replId">
        <pc:chgData name="Melanie Ferstman" userId="S::mferstma@uoregon.edu::d1cfc256-0673-4fb6-a7aa-479ceaa98c9a" providerId="AD" clId="Web-{538958C6-4151-44E7-7F28-73451223F556}" dt="2024-02-08T22:43:25.960" v="971" actId="20577"/>
        <pc:sldMkLst>
          <pc:docMk/>
          <pc:sldMk cId="2516745796" sldId="311"/>
        </pc:sldMkLst>
        <pc:spChg chg="mod">
          <ac:chgData name="Melanie Ferstman" userId="S::mferstma@uoregon.edu::d1cfc256-0673-4fb6-a7aa-479ceaa98c9a" providerId="AD" clId="Web-{538958C6-4151-44E7-7F28-73451223F556}" dt="2024-02-08T22:43:10.506" v="965" actId="20577"/>
          <ac:spMkLst>
            <pc:docMk/>
            <pc:sldMk cId="2516745796" sldId="311"/>
            <ac:spMk id="2" creationId="{41E44A97-35AE-F464-8F49-AB85A9EE63BB}"/>
          </ac:spMkLst>
        </pc:spChg>
        <pc:spChg chg="mod">
          <ac:chgData name="Melanie Ferstman" userId="S::mferstma@uoregon.edu::d1cfc256-0673-4fb6-a7aa-479ceaa98c9a" providerId="AD" clId="Web-{538958C6-4151-44E7-7F28-73451223F556}" dt="2024-02-08T22:43:25.960" v="971" actId="20577"/>
          <ac:spMkLst>
            <pc:docMk/>
            <pc:sldMk cId="2516745796" sldId="311"/>
            <ac:spMk id="4" creationId="{4E12EE6D-F833-B391-4C44-716FF02FAA0D}"/>
          </ac:spMkLst>
        </pc:spChg>
      </pc:sldChg>
      <pc:sldChg chg="add del replId">
        <pc:chgData name="Melanie Ferstman" userId="S::mferstma@uoregon.edu::d1cfc256-0673-4fb6-a7aa-479ceaa98c9a" providerId="AD" clId="Web-{538958C6-4151-44E7-7F28-73451223F556}" dt="2024-02-08T17:57:36.727" v="293"/>
        <pc:sldMkLst>
          <pc:docMk/>
          <pc:sldMk cId="3574692265" sldId="311"/>
        </pc:sldMkLst>
      </pc:sldChg>
      <pc:sldChg chg="modSp add replId">
        <pc:chgData name="Melanie Ferstman" userId="S::mferstma@uoregon.edu::d1cfc256-0673-4fb6-a7aa-479ceaa98c9a" providerId="AD" clId="Web-{538958C6-4151-44E7-7F28-73451223F556}" dt="2024-02-08T21:23:44.688" v="905" actId="20577"/>
        <pc:sldMkLst>
          <pc:docMk/>
          <pc:sldMk cId="1096115937" sldId="312"/>
        </pc:sldMkLst>
        <pc:spChg chg="mod">
          <ac:chgData name="Melanie Ferstman" userId="S::mferstma@uoregon.edu::d1cfc256-0673-4fb6-a7aa-479ceaa98c9a" providerId="AD" clId="Web-{538958C6-4151-44E7-7F28-73451223F556}" dt="2024-02-08T18:49:11.817" v="397" actId="20577"/>
          <ac:spMkLst>
            <pc:docMk/>
            <pc:sldMk cId="1096115937" sldId="312"/>
            <ac:spMk id="2" creationId="{41E44A97-35AE-F464-8F49-AB85A9EE63BB}"/>
          </ac:spMkLst>
        </pc:spChg>
        <pc:spChg chg="mod">
          <ac:chgData name="Melanie Ferstman" userId="S::mferstma@uoregon.edu::d1cfc256-0673-4fb6-a7aa-479ceaa98c9a" providerId="AD" clId="Web-{538958C6-4151-44E7-7F28-73451223F556}" dt="2024-02-08T21:23:44.688" v="905" actId="20577"/>
          <ac:spMkLst>
            <pc:docMk/>
            <pc:sldMk cId="1096115937" sldId="312"/>
            <ac:spMk id="4" creationId="{4E12EE6D-F833-B391-4C44-716FF02FAA0D}"/>
          </ac:spMkLst>
        </pc:spChg>
      </pc:sldChg>
      <pc:sldChg chg="addSp modSp add replId">
        <pc:chgData name="Melanie Ferstman" userId="S::mferstma@uoregon.edu::d1cfc256-0673-4fb6-a7aa-479ceaa98c9a" providerId="AD" clId="Web-{538958C6-4151-44E7-7F28-73451223F556}" dt="2024-02-08T21:24:15.548" v="910" actId="20577"/>
        <pc:sldMkLst>
          <pc:docMk/>
          <pc:sldMk cId="1579770457" sldId="313"/>
        </pc:sldMkLst>
        <pc:spChg chg="mod">
          <ac:chgData name="Melanie Ferstman" userId="S::mferstma@uoregon.edu::d1cfc256-0673-4fb6-a7aa-479ceaa98c9a" providerId="AD" clId="Web-{538958C6-4151-44E7-7F28-73451223F556}" dt="2024-02-08T18:05:44.942" v="380" actId="20577"/>
          <ac:spMkLst>
            <pc:docMk/>
            <pc:sldMk cId="1579770457" sldId="313"/>
            <ac:spMk id="2" creationId="{41E44A97-35AE-F464-8F49-AB85A9EE63BB}"/>
          </ac:spMkLst>
        </pc:spChg>
        <pc:spChg chg="add mod">
          <ac:chgData name="Melanie Ferstman" userId="S::mferstma@uoregon.edu::d1cfc256-0673-4fb6-a7aa-479ceaa98c9a" providerId="AD" clId="Web-{538958C6-4151-44E7-7F28-73451223F556}" dt="2024-02-08T21:24:15.548" v="910" actId="20577"/>
          <ac:spMkLst>
            <pc:docMk/>
            <pc:sldMk cId="1579770457" sldId="313"/>
            <ac:spMk id="3" creationId="{74666D5C-E505-5270-89A6-CCE5C099ADB7}"/>
          </ac:spMkLst>
        </pc:spChg>
        <pc:spChg chg="mod">
          <ac:chgData name="Melanie Ferstman" userId="S::mferstma@uoregon.edu::d1cfc256-0673-4fb6-a7aa-479ceaa98c9a" providerId="AD" clId="Web-{538958C6-4151-44E7-7F28-73451223F556}" dt="2024-02-08T18:03:35.095" v="367" actId="20577"/>
          <ac:spMkLst>
            <pc:docMk/>
            <pc:sldMk cId="1579770457" sldId="313"/>
            <ac:spMk id="4" creationId="{4E12EE6D-F833-B391-4C44-716FF02FAA0D}"/>
          </ac:spMkLst>
        </pc:spChg>
      </pc:sldChg>
      <pc:sldChg chg="modSp add ord replId">
        <pc:chgData name="Melanie Ferstman" userId="S::mferstma@uoregon.edu::d1cfc256-0673-4fb6-a7aa-479ceaa98c9a" providerId="AD" clId="Web-{538958C6-4151-44E7-7F28-73451223F556}" dt="2024-02-08T17:59:29.839" v="310" actId="20577"/>
        <pc:sldMkLst>
          <pc:docMk/>
          <pc:sldMk cId="2635800401" sldId="314"/>
        </pc:sldMkLst>
        <pc:spChg chg="mod">
          <ac:chgData name="Melanie Ferstman" userId="S::mferstma@uoregon.edu::d1cfc256-0673-4fb6-a7aa-479ceaa98c9a" providerId="AD" clId="Web-{538958C6-4151-44E7-7F28-73451223F556}" dt="2024-02-08T17:59:29.839" v="310" actId="20577"/>
          <ac:spMkLst>
            <pc:docMk/>
            <pc:sldMk cId="2635800401" sldId="314"/>
            <ac:spMk id="3" creationId="{526BDC1F-E4B6-F864-A04B-BAF4FFD34128}"/>
          </ac:spMkLst>
        </pc:spChg>
      </pc:sldChg>
      <pc:sldChg chg="modSp add replId">
        <pc:chgData name="Melanie Ferstman" userId="S::mferstma@uoregon.edu::d1cfc256-0673-4fb6-a7aa-479ceaa98c9a" providerId="AD" clId="Web-{538958C6-4151-44E7-7F28-73451223F556}" dt="2024-02-08T21:28:17.774" v="928" actId="20577"/>
        <pc:sldMkLst>
          <pc:docMk/>
          <pc:sldMk cId="3474573696" sldId="315"/>
        </pc:sldMkLst>
        <pc:spChg chg="mod">
          <ac:chgData name="Melanie Ferstman" userId="S::mferstma@uoregon.edu::d1cfc256-0673-4fb6-a7aa-479ceaa98c9a" providerId="AD" clId="Web-{538958C6-4151-44E7-7F28-73451223F556}" dt="2024-02-08T20:52:59.428" v="736" actId="20577"/>
          <ac:spMkLst>
            <pc:docMk/>
            <pc:sldMk cId="3474573696" sldId="315"/>
            <ac:spMk id="2" creationId="{41E44A97-35AE-F464-8F49-AB85A9EE63BB}"/>
          </ac:spMkLst>
        </pc:spChg>
        <pc:spChg chg="mod">
          <ac:chgData name="Melanie Ferstman" userId="S::mferstma@uoregon.edu::d1cfc256-0673-4fb6-a7aa-479ceaa98c9a" providerId="AD" clId="Web-{538958C6-4151-44E7-7F28-73451223F556}" dt="2024-02-08T21:28:17.774" v="928" actId="20577"/>
          <ac:spMkLst>
            <pc:docMk/>
            <pc:sldMk cId="3474573696" sldId="315"/>
            <ac:spMk id="4" creationId="{4E12EE6D-F833-B391-4C44-716FF02FAA0D}"/>
          </ac:spMkLst>
        </pc:spChg>
      </pc:sldChg>
      <pc:sldChg chg="modSp add replId">
        <pc:chgData name="Melanie Ferstman" userId="S::mferstma@uoregon.edu::d1cfc256-0673-4fb6-a7aa-479ceaa98c9a" providerId="AD" clId="Web-{538958C6-4151-44E7-7F28-73451223F556}" dt="2024-02-08T18:58:45.604" v="541" actId="20577"/>
        <pc:sldMkLst>
          <pc:docMk/>
          <pc:sldMk cId="3435708810" sldId="316"/>
        </pc:sldMkLst>
        <pc:spChg chg="mod">
          <ac:chgData name="Melanie Ferstman" userId="S::mferstma@uoregon.edu::d1cfc256-0673-4fb6-a7aa-479ceaa98c9a" providerId="AD" clId="Web-{538958C6-4151-44E7-7F28-73451223F556}" dt="2024-02-08T18:56:40.146" v="448" actId="20577"/>
          <ac:spMkLst>
            <pc:docMk/>
            <pc:sldMk cId="3435708810" sldId="316"/>
            <ac:spMk id="2" creationId="{41E44A97-35AE-F464-8F49-AB85A9EE63BB}"/>
          </ac:spMkLst>
        </pc:spChg>
        <pc:spChg chg="mod">
          <ac:chgData name="Melanie Ferstman" userId="S::mferstma@uoregon.edu::d1cfc256-0673-4fb6-a7aa-479ceaa98c9a" providerId="AD" clId="Web-{538958C6-4151-44E7-7F28-73451223F556}" dt="2024-02-08T18:58:45.604" v="541" actId="20577"/>
          <ac:spMkLst>
            <pc:docMk/>
            <pc:sldMk cId="3435708810" sldId="316"/>
            <ac:spMk id="4" creationId="{4E12EE6D-F833-B391-4C44-716FF02FAA0D}"/>
          </ac:spMkLst>
        </pc:spChg>
      </pc:sldChg>
      <pc:sldChg chg="addSp modSp add replId">
        <pc:chgData name="Melanie Ferstman" userId="S::mferstma@uoregon.edu::d1cfc256-0673-4fb6-a7aa-479ceaa98c9a" providerId="AD" clId="Web-{538958C6-4151-44E7-7F28-73451223F556}" dt="2024-02-08T20:58:24.892" v="793" actId="1076"/>
        <pc:sldMkLst>
          <pc:docMk/>
          <pc:sldMk cId="3614356320" sldId="317"/>
        </pc:sldMkLst>
        <pc:spChg chg="mod">
          <ac:chgData name="Melanie Ferstman" userId="S::mferstma@uoregon.edu::d1cfc256-0673-4fb6-a7aa-479ceaa98c9a" providerId="AD" clId="Web-{538958C6-4151-44E7-7F28-73451223F556}" dt="2024-02-08T19:07:34.826" v="572" actId="20577"/>
          <ac:spMkLst>
            <pc:docMk/>
            <pc:sldMk cId="3614356320" sldId="317"/>
            <ac:spMk id="2" creationId="{41E44A97-35AE-F464-8F49-AB85A9EE63BB}"/>
          </ac:spMkLst>
        </pc:spChg>
        <pc:spChg chg="add mod">
          <ac:chgData name="Melanie Ferstman" userId="S::mferstma@uoregon.edu::d1cfc256-0673-4fb6-a7aa-479ceaa98c9a" providerId="AD" clId="Web-{538958C6-4151-44E7-7F28-73451223F556}" dt="2024-02-08T20:58:24.892" v="793" actId="1076"/>
          <ac:spMkLst>
            <pc:docMk/>
            <pc:sldMk cId="3614356320" sldId="317"/>
            <ac:spMk id="3" creationId="{87F369A2-F3A4-8777-F934-113BBCE55291}"/>
          </ac:spMkLst>
        </pc:spChg>
        <pc:spChg chg="mod">
          <ac:chgData name="Melanie Ferstman" userId="S::mferstma@uoregon.edu::d1cfc256-0673-4fb6-a7aa-479ceaa98c9a" providerId="AD" clId="Web-{538958C6-4151-44E7-7F28-73451223F556}" dt="2024-02-08T20:58:17.266" v="792" actId="1076"/>
          <ac:spMkLst>
            <pc:docMk/>
            <pc:sldMk cId="3614356320" sldId="317"/>
            <ac:spMk id="4" creationId="{4E12EE6D-F833-B391-4C44-716FF02FAA0D}"/>
          </ac:spMkLst>
        </pc:spChg>
      </pc:sldChg>
      <pc:sldChg chg="modSp add ord replId">
        <pc:chgData name="Melanie Ferstman" userId="S::mferstma@uoregon.edu::d1cfc256-0673-4fb6-a7aa-479ceaa98c9a" providerId="AD" clId="Web-{538958C6-4151-44E7-7F28-73451223F556}" dt="2024-02-08T19:19:36.867" v="627" actId="20577"/>
        <pc:sldMkLst>
          <pc:docMk/>
          <pc:sldMk cId="3123672343" sldId="318"/>
        </pc:sldMkLst>
        <pc:spChg chg="mod">
          <ac:chgData name="Melanie Ferstman" userId="S::mferstma@uoregon.edu::d1cfc256-0673-4fb6-a7aa-479ceaa98c9a" providerId="AD" clId="Web-{538958C6-4151-44E7-7F28-73451223F556}" dt="2024-02-08T19:18:32.943" v="620" actId="20577"/>
          <ac:spMkLst>
            <pc:docMk/>
            <pc:sldMk cId="3123672343" sldId="318"/>
            <ac:spMk id="2" creationId="{41E44A97-35AE-F464-8F49-AB85A9EE63BB}"/>
          </ac:spMkLst>
        </pc:spChg>
        <pc:spChg chg="mod">
          <ac:chgData name="Melanie Ferstman" userId="S::mferstma@uoregon.edu::d1cfc256-0673-4fb6-a7aa-479ceaa98c9a" providerId="AD" clId="Web-{538958C6-4151-44E7-7F28-73451223F556}" dt="2024-02-08T19:19:36.867" v="627" actId="20577"/>
          <ac:spMkLst>
            <pc:docMk/>
            <pc:sldMk cId="3123672343" sldId="318"/>
            <ac:spMk id="4" creationId="{4E12EE6D-F833-B391-4C44-716FF02FAA0D}"/>
          </ac:spMkLst>
        </pc:spChg>
      </pc:sldChg>
      <pc:sldChg chg="addSp delSp modSp add del ord replId">
        <pc:chgData name="Melanie Ferstman" userId="S::mferstma@uoregon.edu::d1cfc256-0673-4fb6-a7aa-479ceaa98c9a" providerId="AD" clId="Web-{538958C6-4151-44E7-7F28-73451223F556}" dt="2024-02-08T22:39:59.078" v="964" actId="20577"/>
        <pc:sldMkLst>
          <pc:docMk/>
          <pc:sldMk cId="2009493349" sldId="319"/>
        </pc:sldMkLst>
        <pc:spChg chg="del mod">
          <ac:chgData name="Melanie Ferstman" userId="S::mferstma@uoregon.edu::d1cfc256-0673-4fb6-a7aa-479ceaa98c9a" providerId="AD" clId="Web-{538958C6-4151-44E7-7F28-73451223F556}" dt="2024-02-08T20:42:44.113" v="637"/>
          <ac:spMkLst>
            <pc:docMk/>
            <pc:sldMk cId="2009493349" sldId="319"/>
            <ac:spMk id="2" creationId="{41E44A97-35AE-F464-8F49-AB85A9EE63BB}"/>
          </ac:spMkLst>
        </pc:spChg>
        <pc:spChg chg="add mod">
          <ac:chgData name="Melanie Ferstman" userId="S::mferstma@uoregon.edu::d1cfc256-0673-4fb6-a7aa-479ceaa98c9a" providerId="AD" clId="Web-{538958C6-4151-44E7-7F28-73451223F556}" dt="2024-02-08T22:39:59.078" v="964" actId="20577"/>
          <ac:spMkLst>
            <pc:docMk/>
            <pc:sldMk cId="2009493349" sldId="319"/>
            <ac:spMk id="3" creationId="{95BE899D-3A8E-12D3-09DA-171BABA560D8}"/>
          </ac:spMkLst>
        </pc:spChg>
        <pc:spChg chg="mod">
          <ac:chgData name="Melanie Ferstman" userId="S::mferstma@uoregon.edu::d1cfc256-0673-4fb6-a7aa-479ceaa98c9a" providerId="AD" clId="Web-{538958C6-4151-44E7-7F28-73451223F556}" dt="2024-02-08T21:30:51.748" v="947" actId="20577"/>
          <ac:spMkLst>
            <pc:docMk/>
            <pc:sldMk cId="2009493349" sldId="319"/>
            <ac:spMk id="4" creationId="{4E12EE6D-F833-B391-4C44-716FF02FAA0D}"/>
          </ac:spMkLst>
        </pc:spChg>
        <pc:spChg chg="add del mod">
          <ac:chgData name="Melanie Ferstman" userId="S::mferstma@uoregon.edu::d1cfc256-0673-4fb6-a7aa-479ceaa98c9a" providerId="AD" clId="Web-{538958C6-4151-44E7-7F28-73451223F556}" dt="2024-02-08T20:56:51.545" v="782"/>
          <ac:spMkLst>
            <pc:docMk/>
            <pc:sldMk cId="2009493349" sldId="319"/>
            <ac:spMk id="5" creationId="{0580C78E-E850-CA65-3E3A-0A45CDCDDBED}"/>
          </ac:spMkLst>
        </pc:spChg>
      </pc:sldChg>
      <pc:sldChg chg="modSp add ord replId">
        <pc:chgData name="Melanie Ferstman" userId="S::mferstma@uoregon.edu::d1cfc256-0673-4fb6-a7aa-479ceaa98c9a" providerId="AD" clId="Web-{538958C6-4151-44E7-7F28-73451223F556}" dt="2024-02-08T19:20:06.087" v="633" actId="1076"/>
        <pc:sldMkLst>
          <pc:docMk/>
          <pc:sldMk cId="245738149" sldId="320"/>
        </pc:sldMkLst>
        <pc:spChg chg="mod">
          <ac:chgData name="Melanie Ferstman" userId="S::mferstma@uoregon.edu::d1cfc256-0673-4fb6-a7aa-479ceaa98c9a" providerId="AD" clId="Web-{538958C6-4151-44E7-7F28-73451223F556}" dt="2024-02-08T19:20:06.087" v="633" actId="1076"/>
          <ac:spMkLst>
            <pc:docMk/>
            <pc:sldMk cId="245738149" sldId="320"/>
            <ac:spMk id="3" creationId="{526BDC1F-E4B6-F864-A04B-BAF4FFD34128}"/>
          </ac:spMkLst>
        </pc:spChg>
      </pc:sldChg>
      <pc:sldChg chg="modSp add ord replId">
        <pc:chgData name="Melanie Ferstman" userId="S::mferstma@uoregon.edu::d1cfc256-0673-4fb6-a7aa-479ceaa98c9a" providerId="AD" clId="Web-{538958C6-4151-44E7-7F28-73451223F556}" dt="2024-02-08T23:17:55.907" v="1127"/>
        <pc:sldMkLst>
          <pc:docMk/>
          <pc:sldMk cId="3599050355" sldId="321"/>
        </pc:sldMkLst>
        <pc:spChg chg="mod">
          <ac:chgData name="Melanie Ferstman" userId="S::mferstma@uoregon.edu::d1cfc256-0673-4fb6-a7aa-479ceaa98c9a" providerId="AD" clId="Web-{538958C6-4151-44E7-7F28-73451223F556}" dt="2024-02-08T23:16:26.560" v="1117" actId="20577"/>
          <ac:spMkLst>
            <pc:docMk/>
            <pc:sldMk cId="3599050355" sldId="321"/>
            <ac:spMk id="3" creationId="{95BE899D-3A8E-12D3-09DA-171BABA560D8}"/>
          </ac:spMkLst>
        </pc:spChg>
        <pc:spChg chg="mod">
          <ac:chgData name="Melanie Ferstman" userId="S::mferstma@uoregon.edu::d1cfc256-0673-4fb6-a7aa-479ceaa98c9a" providerId="AD" clId="Web-{538958C6-4151-44E7-7F28-73451223F556}" dt="2024-02-08T23:17:05.920" v="1123" actId="20577"/>
          <ac:spMkLst>
            <pc:docMk/>
            <pc:sldMk cId="3599050355" sldId="321"/>
            <ac:spMk id="4" creationId="{4E12EE6D-F833-B391-4C44-716FF02FAA0D}"/>
          </ac:spMkLst>
        </pc:spChg>
      </pc:sldChg>
      <pc:sldChg chg="modSp add replId">
        <pc:chgData name="Melanie Ferstman" userId="S::mferstma@uoregon.edu::d1cfc256-0673-4fb6-a7aa-479ceaa98c9a" providerId="AD" clId="Web-{538958C6-4151-44E7-7F28-73451223F556}" dt="2024-02-08T23:04:27.879" v="1072" actId="20577"/>
        <pc:sldMkLst>
          <pc:docMk/>
          <pc:sldMk cId="579221905" sldId="322"/>
        </pc:sldMkLst>
        <pc:spChg chg="mod">
          <ac:chgData name="Melanie Ferstman" userId="S::mferstma@uoregon.edu::d1cfc256-0673-4fb6-a7aa-479ceaa98c9a" providerId="AD" clId="Web-{538958C6-4151-44E7-7F28-73451223F556}" dt="2024-02-08T23:04:27.879" v="1072" actId="20577"/>
          <ac:spMkLst>
            <pc:docMk/>
            <pc:sldMk cId="579221905" sldId="322"/>
            <ac:spMk id="4" creationId="{4E12EE6D-F833-B391-4C44-716FF02FAA0D}"/>
          </ac:spMkLst>
        </pc:spChg>
      </pc:sldChg>
      <pc:sldChg chg="modSp add replId">
        <pc:chgData name="Melanie Ferstman" userId="S::mferstma@uoregon.edu::d1cfc256-0673-4fb6-a7aa-479ceaa98c9a" providerId="AD" clId="Web-{538958C6-4151-44E7-7F28-73451223F556}" dt="2024-02-08T23:19:18.613" v="1158" actId="20577"/>
        <pc:sldMkLst>
          <pc:docMk/>
          <pc:sldMk cId="4167466717" sldId="323"/>
        </pc:sldMkLst>
        <pc:spChg chg="mod">
          <ac:chgData name="Melanie Ferstman" userId="S::mferstma@uoregon.edu::d1cfc256-0673-4fb6-a7aa-479ceaa98c9a" providerId="AD" clId="Web-{538958C6-4151-44E7-7F28-73451223F556}" dt="2024-02-08T23:18:34.064" v="1148" actId="20577"/>
          <ac:spMkLst>
            <pc:docMk/>
            <pc:sldMk cId="4167466717" sldId="323"/>
            <ac:spMk id="3" creationId="{95BE899D-3A8E-12D3-09DA-171BABA560D8}"/>
          </ac:spMkLst>
        </pc:spChg>
        <pc:spChg chg="mod">
          <ac:chgData name="Melanie Ferstman" userId="S::mferstma@uoregon.edu::d1cfc256-0673-4fb6-a7aa-479ceaa98c9a" providerId="AD" clId="Web-{538958C6-4151-44E7-7F28-73451223F556}" dt="2024-02-08T23:19:18.613" v="1158" actId="20577"/>
          <ac:spMkLst>
            <pc:docMk/>
            <pc:sldMk cId="4167466717" sldId="323"/>
            <ac:spMk id="4" creationId="{4E12EE6D-F833-B391-4C44-716FF02FAA0D}"/>
          </ac:spMkLst>
        </pc:spChg>
      </pc:sldChg>
      <pc:sldChg chg="addSp delSp modSp add replId">
        <pc:chgData name="Melanie Ferstman" userId="S::mferstma@uoregon.edu::d1cfc256-0673-4fb6-a7aa-479ceaa98c9a" providerId="AD" clId="Web-{538958C6-4151-44E7-7F28-73451223F556}" dt="2024-02-08T22:58:12.272" v="1065" actId="20577"/>
        <pc:sldMkLst>
          <pc:docMk/>
          <pc:sldMk cId="2144662249" sldId="324"/>
        </pc:sldMkLst>
        <pc:spChg chg="add mod">
          <ac:chgData name="Melanie Ferstman" userId="S::mferstma@uoregon.edu::d1cfc256-0673-4fb6-a7aa-479ceaa98c9a" providerId="AD" clId="Web-{538958C6-4151-44E7-7F28-73451223F556}" dt="2024-02-08T22:53:36.340" v="1013" actId="1076"/>
          <ac:spMkLst>
            <pc:docMk/>
            <pc:sldMk cId="2144662249" sldId="324"/>
            <ac:spMk id="2" creationId="{910C239A-8909-3E73-87A8-9563840F1EED}"/>
          </ac:spMkLst>
        </pc:spChg>
        <pc:spChg chg="del mod">
          <ac:chgData name="Melanie Ferstman" userId="S::mferstma@uoregon.edu::d1cfc256-0673-4fb6-a7aa-479ceaa98c9a" providerId="AD" clId="Web-{538958C6-4151-44E7-7F28-73451223F556}" dt="2024-02-08T22:50:59.241" v="979"/>
          <ac:spMkLst>
            <pc:docMk/>
            <pc:sldMk cId="2144662249" sldId="324"/>
            <ac:spMk id="3" creationId="{95BE899D-3A8E-12D3-09DA-171BABA560D8}"/>
          </ac:spMkLst>
        </pc:spChg>
        <pc:spChg chg="mod">
          <ac:chgData name="Melanie Ferstman" userId="S::mferstma@uoregon.edu::d1cfc256-0673-4fb6-a7aa-479ceaa98c9a" providerId="AD" clId="Web-{538958C6-4151-44E7-7F28-73451223F556}" dt="2024-02-08T22:58:12.272" v="1065" actId="20577"/>
          <ac:spMkLst>
            <pc:docMk/>
            <pc:sldMk cId="2144662249" sldId="324"/>
            <ac:spMk id="4" creationId="{4E12EE6D-F833-B391-4C44-716FF02FAA0D}"/>
          </ac:spMkLst>
        </pc:spChg>
      </pc:sldChg>
      <pc:sldChg chg="modSp add ord replId">
        <pc:chgData name="Melanie Ferstman" userId="S::mferstma@uoregon.edu::d1cfc256-0673-4fb6-a7aa-479ceaa98c9a" providerId="AD" clId="Web-{538958C6-4151-44E7-7F28-73451223F556}" dt="2024-02-08T22:51:52.696" v="995" actId="20577"/>
        <pc:sldMkLst>
          <pc:docMk/>
          <pc:sldMk cId="1867338128" sldId="325"/>
        </pc:sldMkLst>
        <pc:spChg chg="mod">
          <ac:chgData name="Melanie Ferstman" userId="S::mferstma@uoregon.edu::d1cfc256-0673-4fb6-a7aa-479ceaa98c9a" providerId="AD" clId="Web-{538958C6-4151-44E7-7F28-73451223F556}" dt="2024-02-08T22:51:52.696" v="995" actId="20577"/>
          <ac:spMkLst>
            <pc:docMk/>
            <pc:sldMk cId="1867338128" sldId="325"/>
            <ac:spMk id="3" creationId="{526BDC1F-E4B6-F864-A04B-BAF4FFD34128}"/>
          </ac:spMkLst>
        </pc:spChg>
      </pc:sldChg>
      <pc:sldChg chg="modSp add replId">
        <pc:chgData name="Melanie Ferstman" userId="S::mferstma@uoregon.edu::d1cfc256-0673-4fb6-a7aa-479ceaa98c9a" providerId="AD" clId="Web-{538958C6-4151-44E7-7F28-73451223F556}" dt="2024-02-08T23:06:55.790" v="1100" actId="20577"/>
        <pc:sldMkLst>
          <pc:docMk/>
          <pc:sldMk cId="3088041805" sldId="326"/>
        </pc:sldMkLst>
        <pc:spChg chg="mod">
          <ac:chgData name="Melanie Ferstman" userId="S::mferstma@uoregon.edu::d1cfc256-0673-4fb6-a7aa-479ceaa98c9a" providerId="AD" clId="Web-{538958C6-4151-44E7-7F28-73451223F556}" dt="2024-02-08T23:05:22.802" v="1094" actId="20577"/>
          <ac:spMkLst>
            <pc:docMk/>
            <pc:sldMk cId="3088041805" sldId="326"/>
            <ac:spMk id="3" creationId="{95BE899D-3A8E-12D3-09DA-171BABA560D8}"/>
          </ac:spMkLst>
        </pc:spChg>
        <pc:spChg chg="mod">
          <ac:chgData name="Melanie Ferstman" userId="S::mferstma@uoregon.edu::d1cfc256-0673-4fb6-a7aa-479ceaa98c9a" providerId="AD" clId="Web-{538958C6-4151-44E7-7F28-73451223F556}" dt="2024-02-08T23:06:55.790" v="1100" actId="20577"/>
          <ac:spMkLst>
            <pc:docMk/>
            <pc:sldMk cId="3088041805" sldId="326"/>
            <ac:spMk id="4" creationId="{4E12EE6D-F833-B391-4C44-716FF02FAA0D}"/>
          </ac:spMkLst>
        </pc:spChg>
      </pc:sldChg>
      <pc:sldChg chg="modSp add ord replId">
        <pc:chgData name="Melanie Ferstman" userId="S::mferstma@uoregon.edu::d1cfc256-0673-4fb6-a7aa-479ceaa98c9a" providerId="AD" clId="Web-{538958C6-4151-44E7-7F28-73451223F556}" dt="2024-02-08T23:18:07.063" v="1130" actId="20577"/>
        <pc:sldMkLst>
          <pc:docMk/>
          <pc:sldMk cId="642899829" sldId="327"/>
        </pc:sldMkLst>
        <pc:spChg chg="mod">
          <ac:chgData name="Melanie Ferstman" userId="S::mferstma@uoregon.edu::d1cfc256-0673-4fb6-a7aa-479ceaa98c9a" providerId="AD" clId="Web-{538958C6-4151-44E7-7F28-73451223F556}" dt="2024-02-08T23:18:07.063" v="1130" actId="20577"/>
          <ac:spMkLst>
            <pc:docMk/>
            <pc:sldMk cId="642899829" sldId="327"/>
            <ac:spMk id="3" creationId="{526BDC1F-E4B6-F864-A04B-BAF4FFD34128}"/>
          </ac:spMkLst>
        </pc:spChg>
      </pc:sldChg>
    </pc:docChg>
  </pc:docChgLst>
  <pc:docChgLst>
    <pc:chgData name="Melanie Ferstman" userId="S::mferstma@uoregon.edu::d1cfc256-0673-4fb6-a7aa-479ceaa98c9a" providerId="AD" clId="Web-{C4B66A56-3A6C-A6A0-A638-A6E35BB4B213}"/>
    <pc:docChg chg="addSld modSld">
      <pc:chgData name="Melanie Ferstman" userId="S::mferstma@uoregon.edu::d1cfc256-0673-4fb6-a7aa-479ceaa98c9a" providerId="AD" clId="Web-{C4B66A56-3A6C-A6A0-A638-A6E35BB4B213}" dt="2024-02-14T00:01:42.533" v="680" actId="1076"/>
      <pc:docMkLst>
        <pc:docMk/>
      </pc:docMkLst>
      <pc:sldChg chg="addSp modSp">
        <pc:chgData name="Melanie Ferstman" userId="S::mferstma@uoregon.edu::d1cfc256-0673-4fb6-a7aa-479ceaa98c9a" providerId="AD" clId="Web-{C4B66A56-3A6C-A6A0-A638-A6E35BB4B213}" dt="2024-02-13T17:04:50.707" v="10" actId="14100"/>
        <pc:sldMkLst>
          <pc:docMk/>
          <pc:sldMk cId="2838319020" sldId="305"/>
        </pc:sldMkLst>
        <pc:picChg chg="add mod">
          <ac:chgData name="Melanie Ferstman" userId="S::mferstma@uoregon.edu::d1cfc256-0673-4fb6-a7aa-479ceaa98c9a" providerId="AD" clId="Web-{C4B66A56-3A6C-A6A0-A638-A6E35BB4B213}" dt="2024-02-13T17:04:50.707" v="10" actId="14100"/>
          <ac:picMkLst>
            <pc:docMk/>
            <pc:sldMk cId="2838319020" sldId="305"/>
            <ac:picMk id="3" creationId="{71A2EEEB-69ED-05D0-EBBC-6AC767ADDBFB}"/>
          </ac:picMkLst>
        </pc:picChg>
      </pc:sldChg>
      <pc:sldChg chg="addSp delSp modSp mod setBg">
        <pc:chgData name="Melanie Ferstman" userId="S::mferstma@uoregon.edu::d1cfc256-0673-4fb6-a7aa-479ceaa98c9a" providerId="AD" clId="Web-{C4B66A56-3A6C-A6A0-A638-A6E35BB4B213}" dt="2024-02-13T17:05:19.427" v="12" actId="14100"/>
        <pc:sldMkLst>
          <pc:docMk/>
          <pc:sldMk cId="2394425200" sldId="306"/>
        </pc:sldMkLst>
        <pc:spChg chg="mod">
          <ac:chgData name="Melanie Ferstman" userId="S::mferstma@uoregon.edu::d1cfc256-0673-4fb6-a7aa-479ceaa98c9a" providerId="AD" clId="Web-{C4B66A56-3A6C-A6A0-A638-A6E35BB4B213}" dt="2024-02-13T17:02:13.297" v="4"/>
          <ac:spMkLst>
            <pc:docMk/>
            <pc:sldMk cId="2394425200" sldId="306"/>
            <ac:spMk id="2" creationId="{41E44A97-35AE-F464-8F49-AB85A9EE63BB}"/>
          </ac:spMkLst>
        </pc:spChg>
        <pc:spChg chg="mod ord">
          <ac:chgData name="Melanie Ferstman" userId="S::mferstma@uoregon.edu::d1cfc256-0673-4fb6-a7aa-479ceaa98c9a" providerId="AD" clId="Web-{C4B66A56-3A6C-A6A0-A638-A6E35BB4B213}" dt="2024-02-13T17:05:19.427" v="12" actId="14100"/>
          <ac:spMkLst>
            <pc:docMk/>
            <pc:sldMk cId="2394425200" sldId="306"/>
            <ac:spMk id="4" creationId="{4E12EE6D-F833-B391-4C44-716FF02FAA0D}"/>
          </ac:spMkLst>
        </pc:spChg>
        <pc:grpChg chg="add del">
          <ac:chgData name="Melanie Ferstman" userId="S::mferstma@uoregon.edu::d1cfc256-0673-4fb6-a7aa-479ceaa98c9a" providerId="AD" clId="Web-{C4B66A56-3A6C-A6A0-A638-A6E35BB4B213}" dt="2024-02-13T17:02:13.297" v="4"/>
          <ac:grpSpMkLst>
            <pc:docMk/>
            <pc:sldMk cId="2394425200" sldId="306"/>
            <ac:grpSpMk id="9" creationId="{7D2D829D-2830-5F07-E40B-C351944AB1E1}"/>
          </ac:grpSpMkLst>
        </pc:grpChg>
        <pc:picChg chg="add del mod">
          <ac:chgData name="Melanie Ferstman" userId="S::mferstma@uoregon.edu::d1cfc256-0673-4fb6-a7aa-479ceaa98c9a" providerId="AD" clId="Web-{C4B66A56-3A6C-A6A0-A638-A6E35BB4B213}" dt="2024-02-13T17:02:18.625" v="6"/>
          <ac:picMkLst>
            <pc:docMk/>
            <pc:sldMk cId="2394425200" sldId="306"/>
            <ac:picMk id="3" creationId="{A255A70D-B972-7800-9CDC-49A276347DDC}"/>
          </ac:picMkLst>
        </pc:picChg>
      </pc:sldChg>
      <pc:sldChg chg="modSp">
        <pc:chgData name="Melanie Ferstman" userId="S::mferstma@uoregon.edu::d1cfc256-0673-4fb6-a7aa-479ceaa98c9a" providerId="AD" clId="Web-{C4B66A56-3A6C-A6A0-A638-A6E35BB4B213}" dt="2024-02-13T23:38:03.733" v="589" actId="20577"/>
        <pc:sldMkLst>
          <pc:docMk/>
          <pc:sldMk cId="2516745796" sldId="311"/>
        </pc:sldMkLst>
        <pc:spChg chg="mod">
          <ac:chgData name="Melanie Ferstman" userId="S::mferstma@uoregon.edu::d1cfc256-0673-4fb6-a7aa-479ceaa98c9a" providerId="AD" clId="Web-{C4B66A56-3A6C-A6A0-A638-A6E35BB4B213}" dt="2024-02-13T23:38:03.733" v="589" actId="20577"/>
          <ac:spMkLst>
            <pc:docMk/>
            <pc:sldMk cId="2516745796" sldId="311"/>
            <ac:spMk id="4" creationId="{4E12EE6D-F833-B391-4C44-716FF02FAA0D}"/>
          </ac:spMkLst>
        </pc:spChg>
      </pc:sldChg>
      <pc:sldChg chg="addSp modSp">
        <pc:chgData name="Melanie Ferstman" userId="S::mferstma@uoregon.edu::d1cfc256-0673-4fb6-a7aa-479ceaa98c9a" providerId="AD" clId="Web-{C4B66A56-3A6C-A6A0-A638-A6E35BB4B213}" dt="2024-02-13T23:25:44.816" v="475" actId="1076"/>
        <pc:sldMkLst>
          <pc:docMk/>
          <pc:sldMk cId="1096115937" sldId="312"/>
        </pc:sldMkLst>
        <pc:spChg chg="mod">
          <ac:chgData name="Melanie Ferstman" userId="S::mferstma@uoregon.edu::d1cfc256-0673-4fb6-a7aa-479ceaa98c9a" providerId="AD" clId="Web-{C4B66A56-3A6C-A6A0-A638-A6E35BB4B213}" dt="2024-02-13T17:58:28.850" v="130" actId="20577"/>
          <ac:spMkLst>
            <pc:docMk/>
            <pc:sldMk cId="1096115937" sldId="312"/>
            <ac:spMk id="2" creationId="{41E44A97-35AE-F464-8F49-AB85A9EE63BB}"/>
          </ac:spMkLst>
        </pc:spChg>
        <pc:spChg chg="mod">
          <ac:chgData name="Melanie Ferstman" userId="S::mferstma@uoregon.edu::d1cfc256-0673-4fb6-a7aa-479ceaa98c9a" providerId="AD" clId="Web-{C4B66A56-3A6C-A6A0-A638-A6E35BB4B213}" dt="2024-02-13T17:46:08.888" v="28" actId="20577"/>
          <ac:spMkLst>
            <pc:docMk/>
            <pc:sldMk cId="1096115937" sldId="312"/>
            <ac:spMk id="4" creationId="{4E12EE6D-F833-B391-4C44-716FF02FAA0D}"/>
          </ac:spMkLst>
        </pc:spChg>
        <pc:picChg chg="add mod">
          <ac:chgData name="Melanie Ferstman" userId="S::mferstma@uoregon.edu::d1cfc256-0673-4fb6-a7aa-479ceaa98c9a" providerId="AD" clId="Web-{C4B66A56-3A6C-A6A0-A638-A6E35BB4B213}" dt="2024-02-13T23:25:44.816" v="475" actId="1076"/>
          <ac:picMkLst>
            <pc:docMk/>
            <pc:sldMk cId="1096115937" sldId="312"/>
            <ac:picMk id="3" creationId="{C680F59C-F9F0-5ACA-A67A-0BEA22217614}"/>
          </ac:picMkLst>
        </pc:picChg>
      </pc:sldChg>
      <pc:sldChg chg="addSp modSp">
        <pc:chgData name="Melanie Ferstman" userId="S::mferstma@uoregon.edu::d1cfc256-0673-4fb6-a7aa-479ceaa98c9a" providerId="AD" clId="Web-{C4B66A56-3A6C-A6A0-A638-A6E35BB4B213}" dt="2024-02-13T23:24:49.516" v="473" actId="1076"/>
        <pc:sldMkLst>
          <pc:docMk/>
          <pc:sldMk cId="1579770457" sldId="313"/>
        </pc:sldMkLst>
        <pc:spChg chg="mod">
          <ac:chgData name="Melanie Ferstman" userId="S::mferstma@uoregon.edu::d1cfc256-0673-4fb6-a7aa-479ceaa98c9a" providerId="AD" clId="Web-{C4B66A56-3A6C-A6A0-A638-A6E35BB4B213}" dt="2024-02-13T17:58:33.350" v="131" actId="20577"/>
          <ac:spMkLst>
            <pc:docMk/>
            <pc:sldMk cId="1579770457" sldId="313"/>
            <ac:spMk id="2" creationId="{41E44A97-35AE-F464-8F49-AB85A9EE63BB}"/>
          </ac:spMkLst>
        </pc:spChg>
        <pc:spChg chg="mod">
          <ac:chgData name="Melanie Ferstman" userId="S::mferstma@uoregon.edu::d1cfc256-0673-4fb6-a7aa-479ceaa98c9a" providerId="AD" clId="Web-{C4B66A56-3A6C-A6A0-A638-A6E35BB4B213}" dt="2024-02-13T19:29:40.922" v="225" actId="20577"/>
          <ac:spMkLst>
            <pc:docMk/>
            <pc:sldMk cId="1579770457" sldId="313"/>
            <ac:spMk id="3" creationId="{74666D5C-E505-5270-89A6-CCE5C099ADB7}"/>
          </ac:spMkLst>
        </pc:spChg>
        <pc:picChg chg="add mod">
          <ac:chgData name="Melanie Ferstman" userId="S::mferstma@uoregon.edu::d1cfc256-0673-4fb6-a7aa-479ceaa98c9a" providerId="AD" clId="Web-{C4B66A56-3A6C-A6A0-A638-A6E35BB4B213}" dt="2024-02-13T23:24:49.516" v="473" actId="1076"/>
          <ac:picMkLst>
            <pc:docMk/>
            <pc:sldMk cId="1579770457" sldId="313"/>
            <ac:picMk id="5" creationId="{324A6EA9-B015-24EF-A6DC-CD9EDE1FBE4A}"/>
          </ac:picMkLst>
        </pc:picChg>
      </pc:sldChg>
      <pc:sldChg chg="addSp modSp">
        <pc:chgData name="Melanie Ferstman" userId="S::mferstma@uoregon.edu::d1cfc256-0673-4fb6-a7aa-479ceaa98c9a" providerId="AD" clId="Web-{C4B66A56-3A6C-A6A0-A638-A6E35BB4B213}" dt="2024-02-13T23:58:27.663" v="672" actId="1076"/>
        <pc:sldMkLst>
          <pc:docMk/>
          <pc:sldMk cId="3474573696" sldId="315"/>
        </pc:sldMkLst>
        <pc:spChg chg="mod">
          <ac:chgData name="Melanie Ferstman" userId="S::mferstma@uoregon.edu::d1cfc256-0673-4fb6-a7aa-479ceaa98c9a" providerId="AD" clId="Web-{C4B66A56-3A6C-A6A0-A638-A6E35BB4B213}" dt="2024-02-13T23:57:49.879" v="668" actId="20577"/>
          <ac:spMkLst>
            <pc:docMk/>
            <pc:sldMk cId="3474573696" sldId="315"/>
            <ac:spMk id="4" creationId="{4E12EE6D-F833-B391-4C44-716FF02FAA0D}"/>
          </ac:spMkLst>
        </pc:spChg>
        <pc:picChg chg="add mod">
          <ac:chgData name="Melanie Ferstman" userId="S::mferstma@uoregon.edu::d1cfc256-0673-4fb6-a7aa-479ceaa98c9a" providerId="AD" clId="Web-{C4B66A56-3A6C-A6A0-A638-A6E35BB4B213}" dt="2024-02-13T23:57:14.283" v="666" actId="14100"/>
          <ac:picMkLst>
            <pc:docMk/>
            <pc:sldMk cId="3474573696" sldId="315"/>
            <ac:picMk id="3" creationId="{8EB2A9D6-7CD8-FF32-149C-1E61390B317D}"/>
          </ac:picMkLst>
        </pc:picChg>
        <pc:picChg chg="add mod">
          <ac:chgData name="Melanie Ferstman" userId="S::mferstma@uoregon.edu::d1cfc256-0673-4fb6-a7aa-479ceaa98c9a" providerId="AD" clId="Web-{C4B66A56-3A6C-A6A0-A638-A6E35BB4B213}" dt="2024-02-13T23:58:27.663" v="672" actId="1076"/>
          <ac:picMkLst>
            <pc:docMk/>
            <pc:sldMk cId="3474573696" sldId="315"/>
            <ac:picMk id="5" creationId="{D2465517-0184-C416-83CD-F28CC8240D15}"/>
          </ac:picMkLst>
        </pc:picChg>
      </pc:sldChg>
      <pc:sldChg chg="modSp">
        <pc:chgData name="Melanie Ferstman" userId="S::mferstma@uoregon.edu::d1cfc256-0673-4fb6-a7aa-479ceaa98c9a" providerId="AD" clId="Web-{C4B66A56-3A6C-A6A0-A638-A6E35BB4B213}" dt="2024-02-13T23:38:54.408" v="645" actId="20577"/>
        <pc:sldMkLst>
          <pc:docMk/>
          <pc:sldMk cId="3435708810" sldId="316"/>
        </pc:sldMkLst>
        <pc:spChg chg="mod">
          <ac:chgData name="Melanie Ferstman" userId="S::mferstma@uoregon.edu::d1cfc256-0673-4fb6-a7aa-479ceaa98c9a" providerId="AD" clId="Web-{C4B66A56-3A6C-A6A0-A638-A6E35BB4B213}" dt="2024-02-13T23:38:54.408" v="645" actId="20577"/>
          <ac:spMkLst>
            <pc:docMk/>
            <pc:sldMk cId="3435708810" sldId="316"/>
            <ac:spMk id="4" creationId="{4E12EE6D-F833-B391-4C44-716FF02FAA0D}"/>
          </ac:spMkLst>
        </pc:spChg>
      </pc:sldChg>
      <pc:sldChg chg="modSp">
        <pc:chgData name="Melanie Ferstman" userId="S::mferstma@uoregon.edu::d1cfc256-0673-4fb6-a7aa-479ceaa98c9a" providerId="AD" clId="Web-{C4B66A56-3A6C-A6A0-A638-A6E35BB4B213}" dt="2024-02-13T23:41:20.166" v="650" actId="14100"/>
        <pc:sldMkLst>
          <pc:docMk/>
          <pc:sldMk cId="3614356320" sldId="317"/>
        </pc:sldMkLst>
        <pc:spChg chg="mod">
          <ac:chgData name="Melanie Ferstman" userId="S::mferstma@uoregon.edu::d1cfc256-0673-4fb6-a7aa-479ceaa98c9a" providerId="AD" clId="Web-{C4B66A56-3A6C-A6A0-A638-A6E35BB4B213}" dt="2024-02-13T23:41:20.166" v="650" actId="14100"/>
          <ac:spMkLst>
            <pc:docMk/>
            <pc:sldMk cId="3614356320" sldId="317"/>
            <ac:spMk id="3" creationId="{87F369A2-F3A4-8777-F934-113BBCE55291}"/>
          </ac:spMkLst>
        </pc:spChg>
      </pc:sldChg>
      <pc:sldChg chg="addSp modSp add replId">
        <pc:chgData name="Melanie Ferstman" userId="S::mferstma@uoregon.edu::d1cfc256-0673-4fb6-a7aa-479ceaa98c9a" providerId="AD" clId="Web-{C4B66A56-3A6C-A6A0-A638-A6E35BB4B213}" dt="2024-02-13T23:28:05.824" v="477" actId="1076"/>
        <pc:sldMkLst>
          <pc:docMk/>
          <pc:sldMk cId="924089956" sldId="328"/>
        </pc:sldMkLst>
        <pc:spChg chg="mod">
          <ac:chgData name="Melanie Ferstman" userId="S::mferstma@uoregon.edu::d1cfc256-0673-4fb6-a7aa-479ceaa98c9a" providerId="AD" clId="Web-{C4B66A56-3A6C-A6A0-A638-A6E35BB4B213}" dt="2024-02-13T17:58:21.678" v="128" actId="20577"/>
          <ac:spMkLst>
            <pc:docMk/>
            <pc:sldMk cId="924089956" sldId="328"/>
            <ac:spMk id="2" creationId="{41E44A97-35AE-F464-8F49-AB85A9EE63BB}"/>
          </ac:spMkLst>
        </pc:spChg>
        <pc:spChg chg="mod">
          <ac:chgData name="Melanie Ferstman" userId="S::mferstma@uoregon.edu::d1cfc256-0673-4fb6-a7aa-479ceaa98c9a" providerId="AD" clId="Web-{C4B66A56-3A6C-A6A0-A638-A6E35BB4B213}" dt="2024-02-13T23:21:04.393" v="471" actId="1076"/>
          <ac:spMkLst>
            <pc:docMk/>
            <pc:sldMk cId="924089956" sldId="328"/>
            <ac:spMk id="4" creationId="{4E12EE6D-F833-B391-4C44-716FF02FAA0D}"/>
          </ac:spMkLst>
        </pc:spChg>
        <pc:picChg chg="add mod">
          <ac:chgData name="Melanie Ferstman" userId="S::mferstma@uoregon.edu::d1cfc256-0673-4fb6-a7aa-479ceaa98c9a" providerId="AD" clId="Web-{C4B66A56-3A6C-A6A0-A638-A6E35BB4B213}" dt="2024-02-13T23:28:05.824" v="477" actId="1076"/>
          <ac:picMkLst>
            <pc:docMk/>
            <pc:sldMk cId="924089956" sldId="328"/>
            <ac:picMk id="3" creationId="{CE053E1A-28E5-16EF-F886-4790773ABCE5}"/>
          </ac:picMkLst>
        </pc:picChg>
      </pc:sldChg>
      <pc:sldChg chg="addSp modSp add replId">
        <pc:chgData name="Melanie Ferstman" userId="S::mferstma@uoregon.edu::d1cfc256-0673-4fb6-a7aa-479ceaa98c9a" providerId="AD" clId="Web-{C4B66A56-3A6C-A6A0-A638-A6E35BB4B213}" dt="2024-02-14T00:01:42.533" v="680" actId="1076"/>
        <pc:sldMkLst>
          <pc:docMk/>
          <pc:sldMk cId="4274742084" sldId="329"/>
        </pc:sldMkLst>
        <pc:spChg chg="mod">
          <ac:chgData name="Melanie Ferstman" userId="S::mferstma@uoregon.edu::d1cfc256-0673-4fb6-a7aa-479ceaa98c9a" providerId="AD" clId="Web-{C4B66A56-3A6C-A6A0-A638-A6E35BB4B213}" dt="2024-02-14T00:00:06.356" v="676" actId="14100"/>
          <ac:spMkLst>
            <pc:docMk/>
            <pc:sldMk cId="4274742084" sldId="329"/>
            <ac:spMk id="4" creationId="{4E12EE6D-F833-B391-4C44-716FF02FAA0D}"/>
          </ac:spMkLst>
        </pc:spChg>
        <pc:picChg chg="add mod">
          <ac:chgData name="Melanie Ferstman" userId="S::mferstma@uoregon.edu::d1cfc256-0673-4fb6-a7aa-479ceaa98c9a" providerId="AD" clId="Web-{C4B66A56-3A6C-A6A0-A638-A6E35BB4B213}" dt="2024-02-14T00:01:42.533" v="680" actId="1076"/>
          <ac:picMkLst>
            <pc:docMk/>
            <pc:sldMk cId="4274742084" sldId="329"/>
            <ac:picMk id="3" creationId="{8CFE1D45-1AE5-C174-9B56-5F06F0A6056E}"/>
          </ac:picMkLst>
        </pc:picChg>
      </pc:sldChg>
    </pc:docChg>
  </pc:docChgLst>
  <pc:docChgLst>
    <pc:chgData name="Katie Harsh" userId="S::harsh@uoregon.edu::fe5d9342-9b63-4ad4-a368-afd43b22ec7e" providerId="AD" clId="Web-{7EA7DF6D-B1DC-1381-7DC9-8CF214350B6B}"/>
    <pc:docChg chg="">
      <pc:chgData name="Katie Harsh" userId="S::harsh@uoregon.edu::fe5d9342-9b63-4ad4-a368-afd43b22ec7e" providerId="AD" clId="Web-{7EA7DF6D-B1DC-1381-7DC9-8CF214350B6B}" dt="2024-02-19T20:14:24.561" v="0"/>
      <pc:docMkLst>
        <pc:docMk/>
      </pc:docMkLst>
      <pc:sldChg chg="modCm">
        <pc:chgData name="Katie Harsh" userId="S::harsh@uoregon.edu::fe5d9342-9b63-4ad4-a368-afd43b22ec7e" providerId="AD" clId="Web-{7EA7DF6D-B1DC-1381-7DC9-8CF214350B6B}" dt="2024-02-19T20:14:24.561" v="0"/>
        <pc:sldMkLst>
          <pc:docMk/>
          <pc:sldMk cId="1579770457" sldId="313"/>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7EA7DF6D-B1DC-1381-7DC9-8CF214350B6B}" dt="2024-02-19T20:14:24.561" v="0"/>
              <pc2:cmMkLst xmlns:pc2="http://schemas.microsoft.com/office/powerpoint/2019/9/main/command">
                <pc:docMk/>
                <pc:sldMk cId="1579770457" sldId="313"/>
                <pc2:cmMk id="{AA04F319-7328-B347-B6BA-4CBBBBE01656}"/>
              </pc2:cmMkLst>
              <pc226:cmRplyChg chg="add">
                <pc226:chgData name="Katie Harsh" userId="S::harsh@uoregon.edu::fe5d9342-9b63-4ad4-a368-afd43b22ec7e" providerId="AD" clId="Web-{7EA7DF6D-B1DC-1381-7DC9-8CF214350B6B}" dt="2024-02-19T20:14:24.561" v="0"/>
                <pc2:cmRplyMkLst xmlns:pc2="http://schemas.microsoft.com/office/powerpoint/2019/9/main/command">
                  <pc:docMk/>
                  <pc:sldMk cId="1579770457" sldId="313"/>
                  <pc2:cmMk id="{AA04F319-7328-B347-B6BA-4CBBBBE01656}"/>
                  <pc2:cmRplyMk id="{14152CE5-397E-4070-9562-E769FE2C8E8D}"/>
                </pc2:cmRplyMkLst>
              </pc226:cmRplyChg>
            </pc226:cmChg>
          </p:ext>
        </pc:extLst>
      </pc:sldChg>
    </pc:docChg>
  </pc:docChgLst>
  <pc:docChgLst>
    <pc:chgData name="Mike Glover Moresi" userId="S::mmoresi@uoregon.edu::5746206a-ee29-4cc3-a213-c5d0d77ed959" providerId="AD" clId="Web-{1CB211CF-FFF3-ECD6-8A83-5423CC6D4935}"/>
    <pc:docChg chg="modSld">
      <pc:chgData name="Mike Glover Moresi" userId="S::mmoresi@uoregon.edu::5746206a-ee29-4cc3-a213-c5d0d77ed959" providerId="AD" clId="Web-{1CB211CF-FFF3-ECD6-8A83-5423CC6D4935}" dt="2024-02-21T17:22:20.397" v="0" actId="1076"/>
      <pc:docMkLst>
        <pc:docMk/>
      </pc:docMkLst>
      <pc:sldChg chg="modSp">
        <pc:chgData name="Mike Glover Moresi" userId="S::mmoresi@uoregon.edu::5746206a-ee29-4cc3-a213-c5d0d77ed959" providerId="AD" clId="Web-{1CB211CF-FFF3-ECD6-8A83-5423CC6D4935}" dt="2024-02-21T17:22:20.397" v="0" actId="1076"/>
        <pc:sldMkLst>
          <pc:docMk/>
          <pc:sldMk cId="2144662249" sldId="324"/>
        </pc:sldMkLst>
        <pc:spChg chg="mod">
          <ac:chgData name="Mike Glover Moresi" userId="S::mmoresi@uoregon.edu::5746206a-ee29-4cc3-a213-c5d0d77ed959" providerId="AD" clId="Web-{1CB211CF-FFF3-ECD6-8A83-5423CC6D4935}" dt="2024-02-21T17:22:20.397" v="0" actId="1076"/>
          <ac:spMkLst>
            <pc:docMk/>
            <pc:sldMk cId="2144662249" sldId="324"/>
            <ac:spMk id="4" creationId="{4E12EE6D-F833-B391-4C44-716FF02FAA0D}"/>
          </ac:spMkLst>
        </pc:spChg>
      </pc:sldChg>
    </pc:docChg>
  </pc:docChgLst>
  <pc:docChgLst>
    <pc:chgData name="Mike Glover Moresi" userId="S::mmoresi@uoregon.edu::5746206a-ee29-4cc3-a213-c5d0d77ed959" providerId="AD" clId="Web-{B0CA2455-DD7C-C26D-3606-7CDF986F785F}"/>
    <pc:docChg chg="mod modSld">
      <pc:chgData name="Mike Glover Moresi" userId="S::mmoresi@uoregon.edu::5746206a-ee29-4cc3-a213-c5d0d77ed959" providerId="AD" clId="Web-{B0CA2455-DD7C-C26D-3606-7CDF986F785F}" dt="2024-02-20T20:31:24.138" v="24"/>
      <pc:docMkLst>
        <pc:docMk/>
      </pc:docMkLst>
      <pc:sldChg chg="modCm">
        <pc:chgData name="Mike Glover Moresi" userId="S::mmoresi@uoregon.edu::5746206a-ee29-4cc3-a213-c5d0d77ed959" providerId="AD" clId="Web-{B0CA2455-DD7C-C26D-3606-7CDF986F785F}" dt="2024-02-20T20:19:17.456" v="1"/>
        <pc:sldMkLst>
          <pc:docMk/>
          <pc:sldMk cId="2390696467" sldId="302"/>
        </pc:sldMkLst>
        <pc:extLst>
          <p:ext xmlns:p="http://schemas.openxmlformats.org/presentationml/2006/main" uri="{D6D511B9-2390-475A-947B-AFAB55BFBCF1}">
            <pc226:cmChg xmlns:pc226="http://schemas.microsoft.com/office/powerpoint/2022/06/main/command" chg="">
              <pc226:chgData name="Mike Glover Moresi" userId="S::mmoresi@uoregon.edu::5746206a-ee29-4cc3-a213-c5d0d77ed959" providerId="AD" clId="Web-{B0CA2455-DD7C-C26D-3606-7CDF986F785F}" dt="2024-02-20T20:19:17.456" v="1"/>
              <pc2:cmMkLst xmlns:pc2="http://schemas.microsoft.com/office/powerpoint/2019/9/main/command">
                <pc:docMk/>
                <pc:sldMk cId="2390696467" sldId="302"/>
                <pc2:cmMk id="{8556D996-4AE8-4598-BDB7-3CB40AAF7A16}"/>
              </pc2:cmMkLst>
              <pc226:cmRplyChg chg="mod modRxn">
                <pc226:chgData name="Mike Glover Moresi" userId="S::mmoresi@uoregon.edu::5746206a-ee29-4cc3-a213-c5d0d77ed959" providerId="AD" clId="Web-{B0CA2455-DD7C-C26D-3606-7CDF986F785F}" dt="2024-02-20T20:19:17.456" v="1"/>
                <pc2:cmRplyMkLst xmlns:pc2="http://schemas.microsoft.com/office/powerpoint/2019/9/main/command">
                  <pc:docMk/>
                  <pc:sldMk cId="2390696467" sldId="302"/>
                  <pc2:cmMk id="{8556D996-4AE8-4598-BDB7-3CB40AAF7A16}"/>
                  <pc2:cmRplyMk id="{13B24E29-7A29-4FB3-9A94-5386E3872829}"/>
                </pc2:cmRplyMkLst>
              </pc226:cmRplyChg>
            </pc226:cmChg>
          </p:ext>
        </pc:extLst>
      </pc:sldChg>
      <pc:sldChg chg="modSp modCm">
        <pc:chgData name="Mike Glover Moresi" userId="S::mmoresi@uoregon.edu::5746206a-ee29-4cc3-a213-c5d0d77ed959" providerId="AD" clId="Web-{B0CA2455-DD7C-C26D-3606-7CDF986F785F}" dt="2024-02-20T20:20:57.382" v="5"/>
        <pc:sldMkLst>
          <pc:docMk/>
          <pc:sldMk cId="2838319020" sldId="305"/>
        </pc:sldMkLst>
        <pc:spChg chg="mod">
          <ac:chgData name="Mike Glover Moresi" userId="S::mmoresi@uoregon.edu::5746206a-ee29-4cc3-a213-c5d0d77ed959" providerId="AD" clId="Web-{B0CA2455-DD7C-C26D-3606-7CDF986F785F}" dt="2024-02-20T20:20:11.349" v="4" actId="14100"/>
          <ac:spMkLst>
            <pc:docMk/>
            <pc:sldMk cId="2838319020" sldId="305"/>
            <ac:spMk id="6" creationId="{654FCA86-00A8-515E-7F7F-77B653C5FE5D}"/>
          </ac:spMkLst>
        </pc:spChg>
        <pc:extLst>
          <p:ext xmlns:p="http://schemas.openxmlformats.org/presentationml/2006/main" uri="{D6D511B9-2390-475A-947B-AFAB55BFBCF1}">
            <pc226:cmChg xmlns:pc226="http://schemas.microsoft.com/office/powerpoint/2022/06/main/command" chg="">
              <pc226:chgData name="Mike Glover Moresi" userId="S::mmoresi@uoregon.edu::5746206a-ee29-4cc3-a213-c5d0d77ed959" providerId="AD" clId="Web-{B0CA2455-DD7C-C26D-3606-7CDF986F785F}" dt="2024-02-20T20:20:57.382" v="5"/>
              <pc2:cmMkLst xmlns:pc2="http://schemas.microsoft.com/office/powerpoint/2019/9/main/command">
                <pc:docMk/>
                <pc:sldMk cId="2838319020" sldId="305"/>
                <pc2:cmMk id="{564BD452-DC96-46B5-9079-A203A356CB47}"/>
              </pc2:cmMkLst>
              <pc226:cmRplyChg chg="add">
                <pc226:chgData name="Mike Glover Moresi" userId="S::mmoresi@uoregon.edu::5746206a-ee29-4cc3-a213-c5d0d77ed959" providerId="AD" clId="Web-{B0CA2455-DD7C-C26D-3606-7CDF986F785F}" dt="2024-02-20T20:20:57.382" v="5"/>
                <pc2:cmRplyMkLst xmlns:pc2="http://schemas.microsoft.com/office/powerpoint/2019/9/main/command">
                  <pc:docMk/>
                  <pc:sldMk cId="2838319020" sldId="305"/>
                  <pc2:cmMk id="{564BD452-DC96-46B5-9079-A203A356CB47}"/>
                  <pc2:cmRplyMk id="{2143CFCF-D421-4E30-B08B-A8017F906C32}"/>
                </pc2:cmRplyMkLst>
              </pc226:cmRplyChg>
            </pc226:cmChg>
          </p:ext>
        </pc:extLst>
      </pc:sldChg>
      <pc:sldChg chg="modSp addCm modCm">
        <pc:chgData name="Mike Glover Moresi" userId="S::mmoresi@uoregon.edu::5746206a-ee29-4cc3-a213-c5d0d77ed959" providerId="AD" clId="Web-{B0CA2455-DD7C-C26D-3606-7CDF986F785F}" dt="2024-02-20T20:22:10.884" v="17" actId="20577"/>
        <pc:sldMkLst>
          <pc:docMk/>
          <pc:sldMk cId="2394425200" sldId="306"/>
        </pc:sldMkLst>
        <pc:spChg chg="mod">
          <ac:chgData name="Mike Glover Moresi" userId="S::mmoresi@uoregon.edu::5746206a-ee29-4cc3-a213-c5d0d77ed959" providerId="AD" clId="Web-{B0CA2455-DD7C-C26D-3606-7CDF986F785F}" dt="2024-02-20T20:22:10.884" v="17" actId="20577"/>
          <ac:spMkLst>
            <pc:docMk/>
            <pc:sldMk cId="2394425200" sldId="306"/>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B0CA2455-DD7C-C26D-3606-7CDF986F785F}" dt="2024-02-20T20:21:25.305" v="15" actId="20577"/>
              <pc2:cmMkLst xmlns:pc2="http://schemas.microsoft.com/office/powerpoint/2019/9/main/command">
                <pc:docMk/>
                <pc:sldMk cId="2394425200" sldId="306"/>
                <pc2:cmMk id="{E2D599CE-BC46-496C-9830-E1DC98336A26}"/>
              </pc2:cmMkLst>
            </pc226:cmChg>
            <pc226:cmChg xmlns:pc226="http://schemas.microsoft.com/office/powerpoint/2022/06/main/command" chg="add">
              <pc226:chgData name="Mike Glover Moresi" userId="S::mmoresi@uoregon.edu::5746206a-ee29-4cc3-a213-c5d0d77ed959" providerId="AD" clId="Web-{B0CA2455-DD7C-C26D-3606-7CDF986F785F}" dt="2024-02-20T20:22:09.041" v="16"/>
              <pc2:cmMkLst xmlns:pc2="http://schemas.microsoft.com/office/powerpoint/2019/9/main/command">
                <pc:docMk/>
                <pc:sldMk cId="2394425200" sldId="306"/>
                <pc2:cmMk id="{E3794AE9-E87E-4D0E-B8D2-CCA9BCE8BE1B}"/>
              </pc2:cmMkLst>
            </pc226:cmChg>
          </p:ext>
        </pc:extLst>
      </pc:sldChg>
      <pc:sldChg chg="addCm">
        <pc:chgData name="Mike Glover Moresi" userId="S::mmoresi@uoregon.edu::5746206a-ee29-4cc3-a213-c5d0d77ed959" providerId="AD" clId="Web-{B0CA2455-DD7C-C26D-3606-7CDF986F785F}" dt="2024-02-20T20:23:25.746" v="19"/>
        <pc:sldMkLst>
          <pc:docMk/>
          <pc:sldMk cId="2016136239" sldId="310"/>
        </pc:sldMkLst>
        <pc:extLst>
          <p:ext xmlns:p="http://schemas.openxmlformats.org/presentationml/2006/main" uri="{D6D511B9-2390-475A-947B-AFAB55BFBCF1}">
            <pc226:cmChg xmlns:pc226="http://schemas.microsoft.com/office/powerpoint/2022/06/main/command" chg="add">
              <pc226:chgData name="Mike Glover Moresi" userId="S::mmoresi@uoregon.edu::5746206a-ee29-4cc3-a213-c5d0d77ed959" providerId="AD" clId="Web-{B0CA2455-DD7C-C26D-3606-7CDF986F785F}" dt="2024-02-20T20:22:56.792" v="18"/>
              <pc2:cmMkLst xmlns:pc2="http://schemas.microsoft.com/office/powerpoint/2019/9/main/command">
                <pc:docMk/>
                <pc:sldMk cId="2016136239" sldId="310"/>
                <pc2:cmMk id="{9C457E16-2D32-4D4B-8C46-798360A6AE61}"/>
              </pc2:cmMkLst>
            </pc226:cmChg>
            <pc226:cmChg xmlns:pc226="http://schemas.microsoft.com/office/powerpoint/2022/06/main/command" chg="add">
              <pc226:chgData name="Mike Glover Moresi" userId="S::mmoresi@uoregon.edu::5746206a-ee29-4cc3-a213-c5d0d77ed959" providerId="AD" clId="Web-{B0CA2455-DD7C-C26D-3606-7CDF986F785F}" dt="2024-02-20T20:23:25.746" v="19"/>
              <pc2:cmMkLst xmlns:pc2="http://schemas.microsoft.com/office/powerpoint/2019/9/main/command">
                <pc:docMk/>
                <pc:sldMk cId="2016136239" sldId="310"/>
                <pc2:cmMk id="{C1EE8D29-26A1-4F8A-B801-EFBA2F40394F}"/>
              </pc2:cmMkLst>
            </pc226:cmChg>
          </p:ext>
        </pc:extLst>
      </pc:sldChg>
      <pc:sldChg chg="addCm">
        <pc:chgData name="Mike Glover Moresi" userId="S::mmoresi@uoregon.edu::5746206a-ee29-4cc3-a213-c5d0d77ed959" providerId="AD" clId="Web-{B0CA2455-DD7C-C26D-3606-7CDF986F785F}" dt="2024-02-20T20:31:24.138" v="24"/>
        <pc:sldMkLst>
          <pc:docMk/>
          <pc:sldMk cId="924089956" sldId="328"/>
        </pc:sldMkLst>
        <pc:extLst>
          <p:ext xmlns:p="http://schemas.openxmlformats.org/presentationml/2006/main" uri="{D6D511B9-2390-475A-947B-AFAB55BFBCF1}">
            <pc226:cmChg xmlns:pc226="http://schemas.microsoft.com/office/powerpoint/2022/06/main/command" chg="add">
              <pc226:chgData name="Mike Glover Moresi" userId="S::mmoresi@uoregon.edu::5746206a-ee29-4cc3-a213-c5d0d77ed959" providerId="AD" clId="Web-{B0CA2455-DD7C-C26D-3606-7CDF986F785F}" dt="2024-02-20T20:26:29.612" v="22"/>
              <pc2:cmMkLst xmlns:pc2="http://schemas.microsoft.com/office/powerpoint/2019/9/main/command">
                <pc:docMk/>
                <pc:sldMk cId="924089956" sldId="328"/>
                <pc2:cmMk id="{AB9E2A8A-731F-4627-94DD-C289E3759B25}"/>
              </pc2:cmMkLst>
            </pc226:cmChg>
            <pc226:cmChg xmlns:pc226="http://schemas.microsoft.com/office/powerpoint/2022/06/main/command" chg="add">
              <pc226:chgData name="Mike Glover Moresi" userId="S::mmoresi@uoregon.edu::5746206a-ee29-4cc3-a213-c5d0d77ed959" providerId="AD" clId="Web-{B0CA2455-DD7C-C26D-3606-7CDF986F785F}" dt="2024-02-20T20:31:24.138" v="24"/>
              <pc2:cmMkLst xmlns:pc2="http://schemas.microsoft.com/office/powerpoint/2019/9/main/command">
                <pc:docMk/>
                <pc:sldMk cId="924089956" sldId="328"/>
                <pc2:cmMk id="{4C85E5EE-3080-400E-A5D2-F81310D55326}"/>
              </pc2:cmMkLst>
            </pc226:cmChg>
          </p:ext>
        </pc:extLst>
      </pc:sldChg>
      <pc:sldChg chg="modSp">
        <pc:chgData name="Mike Glover Moresi" userId="S::mmoresi@uoregon.edu::5746206a-ee29-4cc3-a213-c5d0d77ed959" providerId="AD" clId="Web-{B0CA2455-DD7C-C26D-3606-7CDF986F785F}" dt="2024-02-20T20:21:15.351" v="7" actId="20577"/>
        <pc:sldMkLst>
          <pc:docMk/>
          <pc:sldMk cId="1285226896" sldId="330"/>
        </pc:sldMkLst>
        <pc:spChg chg="mod">
          <ac:chgData name="Mike Glover Moresi" userId="S::mmoresi@uoregon.edu::5746206a-ee29-4cc3-a213-c5d0d77ed959" providerId="AD" clId="Web-{B0CA2455-DD7C-C26D-3606-7CDF986F785F}" dt="2024-02-20T20:21:15.351" v="7" actId="20577"/>
          <ac:spMkLst>
            <pc:docMk/>
            <pc:sldMk cId="1285226896" sldId="330"/>
            <ac:spMk id="4" creationId="{FBC63992-4D63-3856-90F6-5B090B488C34}"/>
          </ac:spMkLst>
        </pc:spChg>
      </pc:sldChg>
      <pc:sldChg chg="modCm">
        <pc:chgData name="Mike Glover Moresi" userId="S::mmoresi@uoregon.edu::5746206a-ee29-4cc3-a213-c5d0d77ed959" providerId="AD" clId="Web-{B0CA2455-DD7C-C26D-3606-7CDF986F785F}" dt="2024-02-20T20:24:14.482" v="21"/>
        <pc:sldMkLst>
          <pc:docMk/>
          <pc:sldMk cId="3437100006" sldId="332"/>
        </pc:sldMkLst>
        <pc:extLst>
          <p:ext xmlns:p="http://schemas.openxmlformats.org/presentationml/2006/main" uri="{D6D511B9-2390-475A-947B-AFAB55BFBCF1}">
            <pc226:cmChg xmlns:pc226="http://schemas.microsoft.com/office/powerpoint/2022/06/main/command" chg="mod modRxn">
              <pc226:chgData name="Mike Glover Moresi" userId="S::mmoresi@uoregon.edu::5746206a-ee29-4cc3-a213-c5d0d77ed959" providerId="AD" clId="Web-{B0CA2455-DD7C-C26D-3606-7CDF986F785F}" dt="2024-02-20T20:24:14.482" v="21"/>
              <pc2:cmMkLst xmlns:pc2="http://schemas.microsoft.com/office/powerpoint/2019/9/main/command">
                <pc:docMk/>
                <pc:sldMk cId="3437100006" sldId="332"/>
                <pc2:cmMk id="{B72A4125-539A-4C8F-B5ED-37569C39F9A6}"/>
              </pc2:cmMkLst>
              <pc226:cmRplyChg chg="add">
                <pc226:chgData name="Mike Glover Moresi" userId="S::mmoresi@uoregon.edu::5746206a-ee29-4cc3-a213-c5d0d77ed959" providerId="AD" clId="Web-{B0CA2455-DD7C-C26D-3606-7CDF986F785F}" dt="2024-02-20T20:24:14.482" v="21"/>
                <pc2:cmRplyMkLst xmlns:pc2="http://schemas.microsoft.com/office/powerpoint/2019/9/main/command">
                  <pc:docMk/>
                  <pc:sldMk cId="3437100006" sldId="332"/>
                  <pc2:cmMk id="{B72A4125-539A-4C8F-B5ED-37569C39F9A6}"/>
                  <pc2:cmRplyMk id="{7E4D6BC7-12AC-4C80-AEC6-2192BD090B68}"/>
                </pc2:cmRplyMkLst>
              </pc226:cmRplyChg>
            </pc226:cmChg>
          </p:ext>
        </pc:extLst>
      </pc:sldChg>
      <pc:sldChg chg="addCm">
        <pc:chgData name="Mike Glover Moresi" userId="S::mmoresi@uoregon.edu::5746206a-ee29-4cc3-a213-c5d0d77ed959" providerId="AD" clId="Web-{B0CA2455-DD7C-C26D-3606-7CDF986F785F}" dt="2024-02-20T20:30:24.371" v="23"/>
        <pc:sldMkLst>
          <pc:docMk/>
          <pc:sldMk cId="1581255178" sldId="335"/>
        </pc:sldMkLst>
        <pc:extLst>
          <p:ext xmlns:p="http://schemas.openxmlformats.org/presentationml/2006/main" uri="{D6D511B9-2390-475A-947B-AFAB55BFBCF1}">
            <pc226:cmChg xmlns:pc226="http://schemas.microsoft.com/office/powerpoint/2022/06/main/command" chg="add">
              <pc226:chgData name="Mike Glover Moresi" userId="S::mmoresi@uoregon.edu::5746206a-ee29-4cc3-a213-c5d0d77ed959" providerId="AD" clId="Web-{B0CA2455-DD7C-C26D-3606-7CDF986F785F}" dt="2024-02-20T20:30:24.371" v="23"/>
              <pc2:cmMkLst xmlns:pc2="http://schemas.microsoft.com/office/powerpoint/2019/9/main/command">
                <pc:docMk/>
                <pc:sldMk cId="1581255178" sldId="335"/>
                <pc2:cmMk id="{A6B29576-0298-4918-8574-C876881F418B}"/>
              </pc2:cmMkLst>
            </pc226:cmChg>
          </p:ext>
        </pc:extLst>
      </pc:sldChg>
    </pc:docChg>
  </pc:docChgLst>
  <pc:docChgLst>
    <pc:chgData name="Melanie Ferstman" userId="S::mferstma@uoregon.edu::d1cfc256-0673-4fb6-a7aa-479ceaa98c9a" providerId="AD" clId="Web-{6E9F618A-5640-47A0-41D2-4D5E94878B02}"/>
    <pc:docChg chg="modSld">
      <pc:chgData name="Melanie Ferstman" userId="S::mferstma@uoregon.edu::d1cfc256-0673-4fb6-a7aa-479ceaa98c9a" providerId="AD" clId="Web-{6E9F618A-5640-47A0-41D2-4D5E94878B02}" dt="2024-02-20T17:28:43.336" v="48"/>
      <pc:docMkLst>
        <pc:docMk/>
      </pc:docMkLst>
      <pc:sldChg chg="addSp delSp modSp">
        <pc:chgData name="Melanie Ferstman" userId="S::mferstma@uoregon.edu::d1cfc256-0673-4fb6-a7aa-479ceaa98c9a" providerId="AD" clId="Web-{6E9F618A-5640-47A0-41D2-4D5E94878B02}" dt="2024-02-20T17:24:58.147" v="42" actId="1076"/>
        <pc:sldMkLst>
          <pc:docMk/>
          <pc:sldMk cId="2394425200" sldId="306"/>
        </pc:sldMkLst>
        <pc:picChg chg="add mod">
          <ac:chgData name="Melanie Ferstman" userId="S::mferstma@uoregon.edu::d1cfc256-0673-4fb6-a7aa-479ceaa98c9a" providerId="AD" clId="Web-{6E9F618A-5640-47A0-41D2-4D5E94878B02}" dt="2024-02-20T17:24:58.147" v="42" actId="1076"/>
          <ac:picMkLst>
            <pc:docMk/>
            <pc:sldMk cId="2394425200" sldId="306"/>
            <ac:picMk id="3" creationId="{33D7DD0B-5C7C-F14D-C000-91D5E26E8E9D}"/>
          </ac:picMkLst>
        </pc:picChg>
        <pc:picChg chg="del">
          <ac:chgData name="Melanie Ferstman" userId="S::mferstma@uoregon.edu::d1cfc256-0673-4fb6-a7aa-479ceaa98c9a" providerId="AD" clId="Web-{6E9F618A-5640-47A0-41D2-4D5E94878B02}" dt="2024-02-20T17:24:41.912" v="40"/>
          <ac:picMkLst>
            <pc:docMk/>
            <pc:sldMk cId="2394425200" sldId="306"/>
            <ac:picMk id="5" creationId="{8048FC0A-3F51-F44C-9C7B-7A141A0F9404}"/>
          </ac:picMkLst>
        </pc:picChg>
      </pc:sldChg>
      <pc:sldChg chg="addSp delSp modSp">
        <pc:chgData name="Melanie Ferstman" userId="S::mferstma@uoregon.edu::d1cfc256-0673-4fb6-a7aa-479ceaa98c9a" providerId="AD" clId="Web-{6E9F618A-5640-47A0-41D2-4D5E94878B02}" dt="2024-02-20T17:28:43.336" v="48"/>
        <pc:sldMkLst>
          <pc:docMk/>
          <pc:sldMk cId="3736735047" sldId="307"/>
        </pc:sldMkLst>
        <pc:spChg chg="del">
          <ac:chgData name="Melanie Ferstman" userId="S::mferstma@uoregon.edu::d1cfc256-0673-4fb6-a7aa-479ceaa98c9a" providerId="AD" clId="Web-{6E9F618A-5640-47A0-41D2-4D5E94878B02}" dt="2024-02-20T17:28:43.336" v="48"/>
          <ac:spMkLst>
            <pc:docMk/>
            <pc:sldMk cId="3736735047" sldId="307"/>
            <ac:spMk id="8" creationId="{DEEE855F-C0BA-CD7D-8EED-AD881E5168A6}"/>
          </ac:spMkLst>
        </pc:spChg>
        <pc:picChg chg="add mod ord">
          <ac:chgData name="Melanie Ferstman" userId="S::mferstma@uoregon.edu::d1cfc256-0673-4fb6-a7aa-479ceaa98c9a" providerId="AD" clId="Web-{6E9F618A-5640-47A0-41D2-4D5E94878B02}" dt="2024-02-20T17:28:43.336" v="48"/>
          <ac:picMkLst>
            <pc:docMk/>
            <pc:sldMk cId="3736735047" sldId="307"/>
            <ac:picMk id="3" creationId="{BA2A2BF0-90D8-81D2-A469-D529657630E1}"/>
          </ac:picMkLst>
        </pc:picChg>
      </pc:sldChg>
      <pc:sldChg chg="addSp modSp">
        <pc:chgData name="Melanie Ferstman" userId="S::mferstma@uoregon.edu::d1cfc256-0673-4fb6-a7aa-479ceaa98c9a" providerId="AD" clId="Web-{6E9F618A-5640-47A0-41D2-4D5E94878B02}" dt="2024-02-20T17:20:19.126" v="39" actId="1076"/>
        <pc:sldMkLst>
          <pc:docMk/>
          <pc:sldMk cId="2016136239" sldId="310"/>
        </pc:sldMkLst>
        <pc:spChg chg="mod">
          <ac:chgData name="Melanie Ferstman" userId="S::mferstma@uoregon.edu::d1cfc256-0673-4fb6-a7aa-479ceaa98c9a" providerId="AD" clId="Web-{6E9F618A-5640-47A0-41D2-4D5E94878B02}" dt="2024-02-20T17:11:27.320" v="34" actId="20577"/>
          <ac:spMkLst>
            <pc:docMk/>
            <pc:sldMk cId="2016136239" sldId="310"/>
            <ac:spMk id="2" creationId="{41E44A97-35AE-F464-8F49-AB85A9EE63BB}"/>
          </ac:spMkLst>
        </pc:spChg>
        <pc:picChg chg="add mod">
          <ac:chgData name="Melanie Ferstman" userId="S::mferstma@uoregon.edu::d1cfc256-0673-4fb6-a7aa-479ceaa98c9a" providerId="AD" clId="Web-{6E9F618A-5640-47A0-41D2-4D5E94878B02}" dt="2024-02-20T17:20:19.126" v="39" actId="1076"/>
          <ac:picMkLst>
            <pc:docMk/>
            <pc:sldMk cId="2016136239" sldId="310"/>
            <ac:picMk id="3" creationId="{06772294-0CA1-F740-548D-AD0D4AC39716}"/>
          </ac:picMkLst>
        </pc:picChg>
      </pc:sldChg>
      <pc:sldChg chg="modSp modCm">
        <pc:chgData name="Melanie Ferstman" userId="S::mferstma@uoregon.edu::d1cfc256-0673-4fb6-a7aa-479ceaa98c9a" providerId="AD" clId="Web-{6E9F618A-5640-47A0-41D2-4D5E94878B02}" dt="2024-02-20T17:09:03.794" v="11" actId="20577"/>
        <pc:sldMkLst>
          <pc:docMk/>
          <pc:sldMk cId="1096115937" sldId="312"/>
        </pc:sldMkLst>
        <pc:spChg chg="mod">
          <ac:chgData name="Melanie Ferstman" userId="S::mferstma@uoregon.edu::d1cfc256-0673-4fb6-a7aa-479ceaa98c9a" providerId="AD" clId="Web-{6E9F618A-5640-47A0-41D2-4D5E94878B02}" dt="2024-02-20T17:08:58.184" v="7" actId="20577"/>
          <ac:spMkLst>
            <pc:docMk/>
            <pc:sldMk cId="1096115937" sldId="312"/>
            <ac:spMk id="2" creationId="{41E44A97-35AE-F464-8F49-AB85A9EE63BB}"/>
          </ac:spMkLst>
        </pc:spChg>
        <pc:spChg chg="mod">
          <ac:chgData name="Melanie Ferstman" userId="S::mferstma@uoregon.edu::d1cfc256-0673-4fb6-a7aa-479ceaa98c9a" providerId="AD" clId="Web-{6E9F618A-5640-47A0-41D2-4D5E94878B02}" dt="2024-02-20T17:09:03.794" v="11" actId="20577"/>
          <ac:spMkLst>
            <pc:docMk/>
            <pc:sldMk cId="1096115937" sldId="312"/>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6E9F618A-5640-47A0-41D2-4D5E94878B02}" dt="2024-02-20T17:08:58.184" v="7" actId="20577"/>
              <pc2:cmMkLst xmlns:pc2="http://schemas.microsoft.com/office/powerpoint/2019/9/main/command">
                <pc:docMk/>
                <pc:sldMk cId="1096115937" sldId="312"/>
                <pc2:cmMk id="{F0427002-B46D-42B7-A003-6344BE4B71CB}"/>
              </pc2:cmMkLst>
            </pc226:cmChg>
          </p:ext>
        </pc:extLst>
      </pc:sldChg>
      <pc:sldChg chg="modSp">
        <pc:chgData name="Melanie Ferstman" userId="S::mferstma@uoregon.edu::d1cfc256-0673-4fb6-a7aa-479ceaa98c9a" providerId="AD" clId="Web-{6E9F618A-5640-47A0-41D2-4D5E94878B02}" dt="2024-02-20T17:08:50.590" v="2" actId="20577"/>
        <pc:sldMkLst>
          <pc:docMk/>
          <pc:sldMk cId="1579770457" sldId="313"/>
        </pc:sldMkLst>
        <pc:spChg chg="mod">
          <ac:chgData name="Melanie Ferstman" userId="S::mferstma@uoregon.edu::d1cfc256-0673-4fb6-a7aa-479ceaa98c9a" providerId="AD" clId="Web-{6E9F618A-5640-47A0-41D2-4D5E94878B02}" dt="2024-02-20T17:08:50.590" v="2" actId="20577"/>
          <ac:spMkLst>
            <pc:docMk/>
            <pc:sldMk cId="1579770457" sldId="313"/>
            <ac:spMk id="2" creationId="{41E44A97-35AE-F464-8F49-AB85A9EE63BB}"/>
          </ac:spMkLst>
        </pc:spChg>
      </pc:sldChg>
      <pc:sldChg chg="addSp delSp modSp">
        <pc:chgData name="Melanie Ferstman" userId="S::mferstma@uoregon.edu::d1cfc256-0673-4fb6-a7aa-479ceaa98c9a" providerId="AD" clId="Web-{6E9F618A-5640-47A0-41D2-4D5E94878B02}" dt="2024-02-20T17:26:43.671" v="47" actId="1076"/>
        <pc:sldMkLst>
          <pc:docMk/>
          <pc:sldMk cId="4167466717" sldId="323"/>
        </pc:sldMkLst>
        <pc:picChg chg="del">
          <ac:chgData name="Melanie Ferstman" userId="S::mferstma@uoregon.edu::d1cfc256-0673-4fb6-a7aa-479ceaa98c9a" providerId="AD" clId="Web-{6E9F618A-5640-47A0-41D2-4D5E94878B02}" dt="2024-02-20T17:26:18.122" v="43"/>
          <ac:picMkLst>
            <pc:docMk/>
            <pc:sldMk cId="4167466717" sldId="323"/>
            <ac:picMk id="2" creationId="{B10E8E5B-E992-1625-5BC9-0B13365113BE}"/>
          </ac:picMkLst>
        </pc:picChg>
        <pc:picChg chg="add mod">
          <ac:chgData name="Melanie Ferstman" userId="S::mferstma@uoregon.edu::d1cfc256-0673-4fb6-a7aa-479ceaa98c9a" providerId="AD" clId="Web-{6E9F618A-5640-47A0-41D2-4D5E94878B02}" dt="2024-02-20T17:26:43.671" v="47" actId="1076"/>
          <ac:picMkLst>
            <pc:docMk/>
            <pc:sldMk cId="4167466717" sldId="323"/>
            <ac:picMk id="5" creationId="{8B0415C4-8E6B-E94F-BF0E-238CF102B942}"/>
          </ac:picMkLst>
        </pc:picChg>
      </pc:sldChg>
      <pc:sldChg chg="modSp modCm">
        <pc:chgData name="Melanie Ferstman" userId="S::mferstma@uoregon.edu::d1cfc256-0673-4fb6-a7aa-479ceaa98c9a" providerId="AD" clId="Web-{6E9F618A-5640-47A0-41D2-4D5E94878B02}" dt="2024-02-20T17:09:32.718" v="25"/>
        <pc:sldMkLst>
          <pc:docMk/>
          <pc:sldMk cId="924089956" sldId="328"/>
        </pc:sldMkLst>
        <pc:spChg chg="mod">
          <ac:chgData name="Melanie Ferstman" userId="S::mferstma@uoregon.edu::d1cfc256-0673-4fb6-a7aa-479ceaa98c9a" providerId="AD" clId="Web-{6E9F618A-5640-47A0-41D2-4D5E94878B02}" dt="2024-02-20T17:09:29.937" v="24" actId="20577"/>
          <ac:spMkLst>
            <pc:docMk/>
            <pc:sldMk cId="924089956" sldId="328"/>
            <ac:spMk id="4" creationId="{4E12EE6D-F833-B391-4C44-716FF02FAA0D}"/>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6E9F618A-5640-47A0-41D2-4D5E94878B02}" dt="2024-02-20T17:09:32.718" v="25"/>
              <pc2:cmMkLst xmlns:pc2="http://schemas.microsoft.com/office/powerpoint/2019/9/main/command">
                <pc:docMk/>
                <pc:sldMk cId="924089956" sldId="328"/>
                <pc2:cmMk id="{C424E053-6C76-4619-828B-F851FD44A3FF}"/>
              </pc2:cmMkLst>
            </pc226:cmChg>
          </p:ext>
        </pc:extLst>
      </pc:sldChg>
    </pc:docChg>
  </pc:docChgLst>
  <pc:docChgLst>
    <pc:chgData name="Katie Harsh" userId="S::harsh@uoregon.edu::fe5d9342-9b63-4ad4-a368-afd43b22ec7e" providerId="AD" clId="Web-{D2BFECBB-8D11-60AE-58EB-41FEF2793594}"/>
    <pc:docChg chg="">
      <pc:chgData name="Katie Harsh" userId="S::harsh@uoregon.edu::fe5d9342-9b63-4ad4-a368-afd43b22ec7e" providerId="AD" clId="Web-{D2BFECBB-8D11-60AE-58EB-41FEF2793594}" dt="2024-02-19T18:18:10.214" v="2"/>
      <pc:docMkLst>
        <pc:docMk/>
      </pc:docMkLst>
      <pc:sldChg chg="modCm">
        <pc:chgData name="Katie Harsh" userId="S::harsh@uoregon.edu::fe5d9342-9b63-4ad4-a368-afd43b22ec7e" providerId="AD" clId="Web-{D2BFECBB-8D11-60AE-58EB-41FEF2793594}" dt="2024-02-19T18:18:10.214" v="2"/>
        <pc:sldMkLst>
          <pc:docMk/>
          <pc:sldMk cId="1096115937" sldId="312"/>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D2BFECBB-8D11-60AE-58EB-41FEF2793594}" dt="2024-02-19T18:18:10.214" v="2"/>
              <pc2:cmMkLst xmlns:pc2="http://schemas.microsoft.com/office/powerpoint/2019/9/main/command">
                <pc:docMk/>
                <pc:sldMk cId="1096115937" sldId="312"/>
                <pc2:cmMk id="{E01B4C8D-D4C4-1245-BFBE-0D15FF143B5D}"/>
              </pc2:cmMkLst>
              <pc226:cmRplyChg chg="add">
                <pc226:chgData name="Katie Harsh" userId="S::harsh@uoregon.edu::fe5d9342-9b63-4ad4-a368-afd43b22ec7e" providerId="AD" clId="Web-{D2BFECBB-8D11-60AE-58EB-41FEF2793594}" dt="2024-02-19T18:18:10.214" v="2"/>
                <pc2:cmRplyMkLst xmlns:pc2="http://schemas.microsoft.com/office/powerpoint/2019/9/main/command">
                  <pc:docMk/>
                  <pc:sldMk cId="1096115937" sldId="312"/>
                  <pc2:cmMk id="{E01B4C8D-D4C4-1245-BFBE-0D15FF143B5D}"/>
                  <pc2:cmRplyMk id="{4F62C425-3919-4B8E-8653-0C917DA0AFE3}"/>
                </pc2:cmRplyMkLst>
              </pc226:cmRplyChg>
              <pc226:cmRplyChg chg="add">
                <pc226:chgData name="Katie Harsh" userId="S::harsh@uoregon.edu::fe5d9342-9b63-4ad4-a368-afd43b22ec7e" providerId="AD" clId="Web-{D2BFECBB-8D11-60AE-58EB-41FEF2793594}" dt="2024-02-19T18:08:16.282" v="0"/>
                <pc2:cmRplyMkLst xmlns:pc2="http://schemas.microsoft.com/office/powerpoint/2019/9/main/command">
                  <pc:docMk/>
                  <pc:sldMk cId="1096115937" sldId="312"/>
                  <pc2:cmMk id="{E01B4C8D-D4C4-1245-BFBE-0D15FF143B5D}"/>
                  <pc2:cmRplyMk id="{BE896DE3-E7FC-4D04-ACAD-C97987D1ED35}"/>
                </pc2:cmRplyMkLst>
              </pc226:cmRplyChg>
            </pc226:cmChg>
          </p:ext>
        </pc:extLst>
      </pc:sldChg>
      <pc:sldChg chg="modCm">
        <pc:chgData name="Katie Harsh" userId="S::harsh@uoregon.edu::fe5d9342-9b63-4ad4-a368-afd43b22ec7e" providerId="AD" clId="Web-{D2BFECBB-8D11-60AE-58EB-41FEF2793594}" dt="2024-02-19T18:12:27.050" v="1"/>
        <pc:sldMkLst>
          <pc:docMk/>
          <pc:sldMk cId="1579770457" sldId="313"/>
        </pc:sldMkLst>
        <pc:extLst>
          <p:ext xmlns:p="http://schemas.openxmlformats.org/presentationml/2006/main" uri="{D6D511B9-2390-475A-947B-AFAB55BFBCF1}">
            <pc226:cmChg xmlns:pc226="http://schemas.microsoft.com/office/powerpoint/2022/06/main/command" chg="">
              <pc226:chgData name="Katie Harsh" userId="S::harsh@uoregon.edu::fe5d9342-9b63-4ad4-a368-afd43b22ec7e" providerId="AD" clId="Web-{D2BFECBB-8D11-60AE-58EB-41FEF2793594}" dt="2024-02-19T18:12:27.050" v="1"/>
              <pc2:cmMkLst xmlns:pc2="http://schemas.microsoft.com/office/powerpoint/2019/9/main/command">
                <pc:docMk/>
                <pc:sldMk cId="1579770457" sldId="313"/>
                <pc2:cmMk id="{AA04F319-7328-B347-B6BA-4CBBBBE01656}"/>
              </pc2:cmMkLst>
              <pc226:cmRplyChg chg="add">
                <pc226:chgData name="Katie Harsh" userId="S::harsh@uoregon.edu::fe5d9342-9b63-4ad4-a368-afd43b22ec7e" providerId="AD" clId="Web-{D2BFECBB-8D11-60AE-58EB-41FEF2793594}" dt="2024-02-19T18:12:27.050" v="1"/>
                <pc2:cmRplyMkLst xmlns:pc2="http://schemas.microsoft.com/office/powerpoint/2019/9/main/command">
                  <pc:docMk/>
                  <pc:sldMk cId="1579770457" sldId="313"/>
                  <pc2:cmMk id="{AA04F319-7328-B347-B6BA-4CBBBBE01656}"/>
                  <pc2:cmRplyMk id="{83F5F0AE-0B7A-40C1-A40D-82C1EEFE6D2D}"/>
                </pc2:cmRplyMkLst>
              </pc226:cmRplyChg>
            </pc226:cmChg>
          </p:ext>
        </pc:extLst>
      </pc:sldChg>
    </pc:docChg>
  </pc:docChgLst>
  <pc:docChgLst>
    <pc:chgData name="Jillian Balfour" userId="S::jillian@uoregon.edu::bee84cd8-a0a3-436d-8ff0-a49b3132c707" providerId="AD" clId="Web-{A2108644-A3F7-0975-29D0-51F1F60365D8}"/>
    <pc:docChg chg="mod">
      <pc:chgData name="Jillian Balfour" userId="S::jillian@uoregon.edu::bee84cd8-a0a3-436d-8ff0-a49b3132c707" providerId="AD" clId="Web-{A2108644-A3F7-0975-29D0-51F1F60365D8}" dt="2024-02-19T21:25:26.495" v="16"/>
      <pc:docMkLst>
        <pc:docMk/>
      </pc:docMkLst>
      <pc:sldChg chg="addCm">
        <pc:chgData name="Jillian Balfour" userId="S::jillian@uoregon.edu::bee84cd8-a0a3-436d-8ff0-a49b3132c707" providerId="AD" clId="Web-{A2108644-A3F7-0975-29D0-51F1F60365D8}" dt="2024-02-19T20:26:18.681" v="2"/>
        <pc:sldMkLst>
          <pc:docMk/>
          <pc:sldMk cId="2390696467" sldId="302"/>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26:18.681" v="2"/>
              <pc2:cmMkLst xmlns:pc2="http://schemas.microsoft.com/office/powerpoint/2019/9/main/command">
                <pc:docMk/>
                <pc:sldMk cId="2390696467" sldId="302"/>
                <pc2:cmMk id="{83056FA4-B263-4D0F-933E-9B40CC4D5849}"/>
              </pc2:cmMkLst>
            </pc226:cmChg>
          </p:ext>
        </pc:extLst>
      </pc:sldChg>
      <pc:sldChg chg="addCm">
        <pc:chgData name="Jillian Balfour" userId="S::jillian@uoregon.edu::bee84cd8-a0a3-436d-8ff0-a49b3132c707" providerId="AD" clId="Web-{A2108644-A3F7-0975-29D0-51F1F60365D8}" dt="2024-02-19T20:24:50.647" v="1"/>
        <pc:sldMkLst>
          <pc:docMk/>
          <pc:sldMk cId="2838319020" sldId="305"/>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24:50.647" v="1"/>
              <pc2:cmMkLst xmlns:pc2="http://schemas.microsoft.com/office/powerpoint/2019/9/main/command">
                <pc:docMk/>
                <pc:sldMk cId="2838319020" sldId="305"/>
                <pc2:cmMk id="{B8D238A6-C0F8-4C6B-8B58-8F3454DA991C}"/>
              </pc2:cmMkLst>
            </pc226:cmChg>
          </p:ext>
        </pc:extLst>
      </pc:sldChg>
      <pc:sldChg chg="addCm">
        <pc:chgData name="Jillian Balfour" userId="S::jillian@uoregon.edu::bee84cd8-a0a3-436d-8ff0-a49b3132c707" providerId="AD" clId="Web-{A2108644-A3F7-0975-29D0-51F1F60365D8}" dt="2024-02-19T20:53:10.433" v="6"/>
        <pc:sldMkLst>
          <pc:docMk/>
          <pc:sldMk cId="3383575834" sldId="309"/>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53:10.433" v="6"/>
              <pc2:cmMkLst xmlns:pc2="http://schemas.microsoft.com/office/powerpoint/2019/9/main/command">
                <pc:docMk/>
                <pc:sldMk cId="3383575834" sldId="309"/>
                <pc2:cmMk id="{B13A16A4-1413-4A4D-AE1B-0C3D4D4FEE31}"/>
              </pc2:cmMkLst>
            </pc226:cmChg>
          </p:ext>
        </pc:extLst>
      </pc:sldChg>
      <pc:sldChg chg="addCm">
        <pc:chgData name="Jillian Balfour" userId="S::jillian@uoregon.edu::bee84cd8-a0a3-436d-8ff0-a49b3132c707" providerId="AD" clId="Web-{A2108644-A3F7-0975-29D0-51F1F60365D8}" dt="2024-02-19T20:33:57.507" v="3"/>
        <pc:sldMkLst>
          <pc:docMk/>
          <pc:sldMk cId="2016136239" sldId="310"/>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33:57.507" v="3"/>
              <pc2:cmMkLst xmlns:pc2="http://schemas.microsoft.com/office/powerpoint/2019/9/main/command">
                <pc:docMk/>
                <pc:sldMk cId="2016136239" sldId="310"/>
                <pc2:cmMk id="{D07350AF-B1CF-4A06-A887-5E2BD27D82E7}"/>
              </pc2:cmMkLst>
            </pc226:cmChg>
          </p:ext>
        </pc:extLst>
      </pc:sldChg>
      <pc:sldChg chg="addCm">
        <pc:chgData name="Jillian Balfour" userId="S::jillian@uoregon.edu::bee84cd8-a0a3-436d-8ff0-a49b3132c707" providerId="AD" clId="Web-{A2108644-A3F7-0975-29D0-51F1F60365D8}" dt="2024-02-19T21:08:49.899" v="15"/>
        <pc:sldMkLst>
          <pc:docMk/>
          <pc:sldMk cId="3474573696" sldId="315"/>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1:08:08.288" v="14"/>
              <pc2:cmMkLst xmlns:pc2="http://schemas.microsoft.com/office/powerpoint/2019/9/main/command">
                <pc:docMk/>
                <pc:sldMk cId="3474573696" sldId="315"/>
                <pc2:cmMk id="{384E4871-9181-4E1F-BE86-8FEEF9BB4E8E}"/>
              </pc2:cmMkLst>
            </pc226:cmChg>
            <pc226:cmChg xmlns:pc226="http://schemas.microsoft.com/office/powerpoint/2022/06/main/command" chg="add">
              <pc226:chgData name="Jillian Balfour" userId="S::jillian@uoregon.edu::bee84cd8-a0a3-436d-8ff0-a49b3132c707" providerId="AD" clId="Web-{A2108644-A3F7-0975-29D0-51F1F60365D8}" dt="2024-02-19T21:08:49.899" v="15"/>
              <pc2:cmMkLst xmlns:pc2="http://schemas.microsoft.com/office/powerpoint/2019/9/main/command">
                <pc:docMk/>
                <pc:sldMk cId="3474573696" sldId="315"/>
                <pc2:cmMk id="{8710BF83-FDA1-4252-B7F3-7A6F0419C64F}"/>
              </pc2:cmMkLst>
            </pc226:cmChg>
          </p:ext>
        </pc:extLst>
      </pc:sldChg>
      <pc:sldChg chg="addCm modCm">
        <pc:chgData name="Jillian Balfour" userId="S::jillian@uoregon.edu::bee84cd8-a0a3-436d-8ff0-a49b3132c707" providerId="AD" clId="Web-{A2108644-A3F7-0975-29D0-51F1F60365D8}" dt="2024-02-19T20:53:44.903" v="7"/>
        <pc:sldMkLst>
          <pc:docMk/>
          <pc:sldMk cId="3435708810" sldId="316"/>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53:44.903" v="7"/>
              <pc2:cmMkLst xmlns:pc2="http://schemas.microsoft.com/office/powerpoint/2019/9/main/command">
                <pc:docMk/>
                <pc:sldMk cId="3435708810" sldId="316"/>
                <pc2:cmMk id="{88FE004D-C7FB-447E-99DD-672F285307EB}"/>
              </pc2:cmMkLst>
              <pc226:cmRplyChg chg="add">
                <pc226:chgData name="Jillian Balfour" userId="S::jillian@uoregon.edu::bee84cd8-a0a3-436d-8ff0-a49b3132c707" providerId="AD" clId="Web-{A2108644-A3F7-0975-29D0-51F1F60365D8}" dt="2024-02-19T20:53:44.903" v="7"/>
                <pc2:cmRplyMkLst xmlns:pc2="http://schemas.microsoft.com/office/powerpoint/2019/9/main/command">
                  <pc:docMk/>
                  <pc:sldMk cId="3435708810" sldId="316"/>
                  <pc2:cmMk id="{88FE004D-C7FB-447E-99DD-672F285307EB}"/>
                  <pc2:cmRplyMk id="{91E4E649-9798-4290-B2CA-F8EED91DB6DE}"/>
                </pc2:cmRplyMkLst>
              </pc226:cmRplyChg>
            </pc226:cmChg>
          </p:ext>
        </pc:extLst>
      </pc:sldChg>
      <pc:sldChg chg="addCm">
        <pc:chgData name="Jillian Balfour" userId="S::jillian@uoregon.edu::bee84cd8-a0a3-436d-8ff0-a49b3132c707" providerId="AD" clId="Web-{A2108644-A3F7-0975-29D0-51F1F60365D8}" dt="2024-02-19T21:06:58.755" v="13"/>
        <pc:sldMkLst>
          <pc:docMk/>
          <pc:sldMk cId="3614356320" sldId="317"/>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1:04:46.016" v="11"/>
              <pc2:cmMkLst xmlns:pc2="http://schemas.microsoft.com/office/powerpoint/2019/9/main/command">
                <pc:docMk/>
                <pc:sldMk cId="3614356320" sldId="317"/>
                <pc2:cmMk id="{3AC3EC07-4557-4957-845A-32F8C92E356B}"/>
              </pc2:cmMkLst>
            </pc226:cmChg>
            <pc226:cmChg xmlns:pc226="http://schemas.microsoft.com/office/powerpoint/2022/06/main/command" chg="add">
              <pc226:chgData name="Jillian Balfour" userId="S::jillian@uoregon.edu::bee84cd8-a0a3-436d-8ff0-a49b3132c707" providerId="AD" clId="Web-{A2108644-A3F7-0975-29D0-51F1F60365D8}" dt="2024-02-19T21:05:11.267" v="12"/>
              <pc2:cmMkLst xmlns:pc2="http://schemas.microsoft.com/office/powerpoint/2019/9/main/command">
                <pc:docMk/>
                <pc:sldMk cId="3614356320" sldId="317"/>
                <pc2:cmMk id="{951C786A-4E79-4EEA-8D5C-73DB7BE5B2A1}"/>
              </pc2:cmMkLst>
            </pc226:cmChg>
            <pc226:cmChg xmlns:pc226="http://schemas.microsoft.com/office/powerpoint/2022/06/main/command" chg="add">
              <pc226:chgData name="Jillian Balfour" userId="S::jillian@uoregon.edu::bee84cd8-a0a3-436d-8ff0-a49b3132c707" providerId="AD" clId="Web-{A2108644-A3F7-0975-29D0-51F1F60365D8}" dt="2024-02-19T21:06:58.755" v="13"/>
              <pc2:cmMkLst xmlns:pc2="http://schemas.microsoft.com/office/powerpoint/2019/9/main/command">
                <pc:docMk/>
                <pc:sldMk cId="3614356320" sldId="317"/>
                <pc2:cmMk id="{F68FE793-790B-42B1-9B65-2447445CA87C}"/>
              </pc2:cmMkLst>
            </pc226:cmChg>
            <pc226:cmChg xmlns:pc226="http://schemas.microsoft.com/office/powerpoint/2022/06/main/command" chg="add">
              <pc226:chgData name="Jillian Balfour" userId="S::jillian@uoregon.edu::bee84cd8-a0a3-436d-8ff0-a49b3132c707" providerId="AD" clId="Web-{A2108644-A3F7-0975-29D0-51F1F60365D8}" dt="2024-02-19T21:04:25.235" v="10"/>
              <pc2:cmMkLst xmlns:pc2="http://schemas.microsoft.com/office/powerpoint/2019/9/main/command">
                <pc:docMk/>
                <pc:sldMk cId="3614356320" sldId="317"/>
                <pc2:cmMk id="{D487DEF6-EB3F-4D7A-81F4-28F1126334E3}"/>
              </pc2:cmMkLst>
            </pc226:cmChg>
          </p:ext>
        </pc:extLst>
      </pc:sldChg>
      <pc:sldChg chg="addCm">
        <pc:chgData name="Jillian Balfour" userId="S::jillian@uoregon.edu::bee84cd8-a0a3-436d-8ff0-a49b3132c707" providerId="AD" clId="Web-{A2108644-A3F7-0975-29D0-51F1F60365D8}" dt="2024-02-19T21:03:47.358" v="9"/>
        <pc:sldMkLst>
          <pc:docMk/>
          <pc:sldMk cId="3123672343" sldId="318"/>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1:03:47.358" v="9"/>
              <pc2:cmMkLst xmlns:pc2="http://schemas.microsoft.com/office/powerpoint/2019/9/main/command">
                <pc:docMk/>
                <pc:sldMk cId="3123672343" sldId="318"/>
                <pc2:cmMk id="{EA24E3AD-0AE6-4E4B-8D8B-AACCF75124F0}"/>
              </pc2:cmMkLst>
            </pc226:cmChg>
          </p:ext>
        </pc:extLst>
      </pc:sldChg>
      <pc:sldChg chg="addCm">
        <pc:chgData name="Jillian Balfour" userId="S::jillian@uoregon.edu::bee84cd8-a0a3-436d-8ff0-a49b3132c707" providerId="AD" clId="Web-{A2108644-A3F7-0975-29D0-51F1F60365D8}" dt="2024-02-19T21:25:26.495" v="16"/>
        <pc:sldMkLst>
          <pc:docMk/>
          <pc:sldMk cId="2144662249" sldId="324"/>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1:25:26.495" v="16"/>
              <pc2:cmMkLst xmlns:pc2="http://schemas.microsoft.com/office/powerpoint/2019/9/main/command">
                <pc:docMk/>
                <pc:sldMk cId="2144662249" sldId="324"/>
                <pc2:cmMk id="{6F1F7925-F083-4A54-AE21-69ADACFBF2D6}"/>
              </pc2:cmMkLst>
            </pc226:cmChg>
          </p:ext>
        </pc:extLst>
      </pc:sldChg>
      <pc:sldChg chg="modCm">
        <pc:chgData name="Jillian Balfour" userId="S::jillian@uoregon.edu::bee84cd8-a0a3-436d-8ff0-a49b3132c707" providerId="AD" clId="Web-{A2108644-A3F7-0975-29D0-51F1F60365D8}" dt="2024-02-19T20:45:09.168" v="4"/>
        <pc:sldMkLst>
          <pc:docMk/>
          <pc:sldMk cId="924089956" sldId="328"/>
        </pc:sldMkLst>
        <pc:extLst>
          <p:ext xmlns:p="http://schemas.openxmlformats.org/presentationml/2006/main" uri="{D6D511B9-2390-475A-947B-AFAB55BFBCF1}">
            <pc226:cmChg xmlns:pc226="http://schemas.microsoft.com/office/powerpoint/2022/06/main/command" chg="">
              <pc226:chgData name="Jillian Balfour" userId="S::jillian@uoregon.edu::bee84cd8-a0a3-436d-8ff0-a49b3132c707" providerId="AD" clId="Web-{A2108644-A3F7-0975-29D0-51F1F60365D8}" dt="2024-02-19T20:45:09.168" v="4"/>
              <pc2:cmMkLst xmlns:pc2="http://schemas.microsoft.com/office/powerpoint/2019/9/main/command">
                <pc:docMk/>
                <pc:sldMk cId="924089956" sldId="328"/>
                <pc2:cmMk id="{7001D26E-E0FD-B24A-BCB5-BBA0FBD5ACE0}"/>
              </pc2:cmMkLst>
              <pc226:cmRplyChg chg="add">
                <pc226:chgData name="Jillian Balfour" userId="S::jillian@uoregon.edu::bee84cd8-a0a3-436d-8ff0-a49b3132c707" providerId="AD" clId="Web-{A2108644-A3F7-0975-29D0-51F1F60365D8}" dt="2024-02-19T20:45:09.168" v="4"/>
                <pc2:cmRplyMkLst xmlns:pc2="http://schemas.microsoft.com/office/powerpoint/2019/9/main/command">
                  <pc:docMk/>
                  <pc:sldMk cId="924089956" sldId="328"/>
                  <pc2:cmMk id="{7001D26E-E0FD-B24A-BCB5-BBA0FBD5ACE0}"/>
                  <pc2:cmRplyMk id="{00402753-B62B-4CD6-BA5F-0CD340A94BFC}"/>
                </pc2:cmRplyMkLst>
              </pc226:cmRplyChg>
            </pc226:cmChg>
          </p:ext>
        </pc:extLst>
      </pc:sldChg>
      <pc:sldChg chg="addCm">
        <pc:chgData name="Jillian Balfour" userId="S::jillian@uoregon.edu::bee84cd8-a0a3-436d-8ff0-a49b3132c707" providerId="AD" clId="Web-{A2108644-A3F7-0975-29D0-51F1F60365D8}" dt="2024-02-19T20:59:52.476" v="8"/>
        <pc:sldMkLst>
          <pc:docMk/>
          <pc:sldMk cId="1717836272" sldId="334"/>
        </pc:sldMkLst>
        <pc:extLst>
          <p:ext xmlns:p="http://schemas.openxmlformats.org/presentationml/2006/main" uri="{D6D511B9-2390-475A-947B-AFAB55BFBCF1}">
            <pc226:cmChg xmlns:pc226="http://schemas.microsoft.com/office/powerpoint/2022/06/main/command" chg="add">
              <pc226:chgData name="Jillian Balfour" userId="S::jillian@uoregon.edu::bee84cd8-a0a3-436d-8ff0-a49b3132c707" providerId="AD" clId="Web-{A2108644-A3F7-0975-29D0-51F1F60365D8}" dt="2024-02-19T20:59:52.476" v="8"/>
              <pc2:cmMkLst xmlns:pc2="http://schemas.microsoft.com/office/powerpoint/2019/9/main/command">
                <pc:docMk/>
                <pc:sldMk cId="1717836272" sldId="334"/>
                <pc2:cmMk id="{6B914627-6F65-487A-AB8D-DB55A484B0B5}"/>
              </pc2:cmMkLst>
            </pc226:cmChg>
          </p:ext>
        </pc:extLst>
      </pc:sldChg>
    </pc:docChg>
  </pc:docChgLst>
  <pc:docChgLst>
    <pc:chgData name="Nancy Novitski" userId="S::novitski@uoregon.edu::0203b0b9-0b05-48f5-9d6b-a01bed964cd6" providerId="AD" clId="Web-{3B783A4D-2C62-8EDD-8594-4E553BD58B42}"/>
    <pc:docChg chg="modSld">
      <pc:chgData name="Nancy Novitski" userId="S::novitski@uoregon.edu::0203b0b9-0b05-48f5-9d6b-a01bed964cd6" providerId="AD" clId="Web-{3B783A4D-2C62-8EDD-8594-4E553BD58B42}" dt="2024-02-20T21:11:48.967" v="64"/>
      <pc:docMkLst>
        <pc:docMk/>
      </pc:docMkLst>
      <pc:sldChg chg="modSp modCm">
        <pc:chgData name="Nancy Novitski" userId="S::novitski@uoregon.edu::0203b0b9-0b05-48f5-9d6b-a01bed964cd6" providerId="AD" clId="Web-{3B783A4D-2C62-8EDD-8594-4E553BD58B42}" dt="2024-02-20T21:11:48.967" v="64"/>
        <pc:sldMkLst>
          <pc:docMk/>
          <pc:sldMk cId="2390696467" sldId="302"/>
        </pc:sldMkLst>
        <pc:spChg chg="mod">
          <ac:chgData name="Nancy Novitski" userId="S::novitski@uoregon.edu::0203b0b9-0b05-48f5-9d6b-a01bed964cd6" providerId="AD" clId="Web-{3B783A4D-2C62-8EDD-8594-4E553BD58B42}" dt="2024-02-20T19:23:16.098" v="3" actId="20577"/>
          <ac:spMkLst>
            <pc:docMk/>
            <pc:sldMk cId="2390696467" sldId="302"/>
            <ac:spMk id="3" creationId="{69C0B948-AE82-2527-58B1-605241B2B1F3}"/>
          </ac:spMkLst>
        </pc:spChg>
        <pc:extLst>
          <p:ext xmlns:p="http://schemas.openxmlformats.org/presentationml/2006/main" uri="{D6D511B9-2390-475A-947B-AFAB55BFBCF1}">
            <pc226:cmChg xmlns:pc226="http://schemas.microsoft.com/office/powerpoint/2022/06/main/command" chg="mod">
              <pc226:chgData name="Nancy Novitski" userId="S::novitski@uoregon.edu::0203b0b9-0b05-48f5-9d6b-a01bed964cd6" providerId="AD" clId="Web-{3B783A4D-2C62-8EDD-8594-4E553BD58B42}" dt="2024-02-20T21:11:48.967" v="64"/>
              <pc2:cmMkLst xmlns:pc2="http://schemas.microsoft.com/office/powerpoint/2019/9/main/command">
                <pc:docMk/>
                <pc:sldMk cId="2390696467" sldId="302"/>
                <pc2:cmMk id="{8556D996-4AE8-4598-BDB7-3CB40AAF7A16}"/>
              </pc2:cmMkLst>
              <pc226:cmRplyChg chg="add">
                <pc226:chgData name="Nancy Novitski" userId="S::novitski@uoregon.edu::0203b0b9-0b05-48f5-9d6b-a01bed964cd6" providerId="AD" clId="Web-{3B783A4D-2C62-8EDD-8594-4E553BD58B42}" dt="2024-02-20T19:26:05.977" v="5"/>
                <pc2:cmRplyMkLst xmlns:pc2="http://schemas.microsoft.com/office/powerpoint/2019/9/main/command">
                  <pc:docMk/>
                  <pc:sldMk cId="2390696467" sldId="302"/>
                  <pc2:cmMk id="{8556D996-4AE8-4598-BDB7-3CB40AAF7A16}"/>
                  <pc2:cmRplyMk id="{13B24E29-7A29-4FB3-9A94-5386E3872829}"/>
                </pc2:cmRplyMkLst>
              </pc226:cmRplyChg>
              <pc226:cmRplyChg chg="add">
                <pc226:chgData name="Nancy Novitski" userId="S::novitski@uoregon.edu::0203b0b9-0b05-48f5-9d6b-a01bed964cd6" providerId="AD" clId="Web-{3B783A4D-2C62-8EDD-8594-4E553BD58B42}" dt="2024-02-20T21:11:48.967" v="64"/>
                <pc2:cmRplyMkLst xmlns:pc2="http://schemas.microsoft.com/office/powerpoint/2019/9/main/command">
                  <pc:docMk/>
                  <pc:sldMk cId="2390696467" sldId="302"/>
                  <pc2:cmMk id="{8556D996-4AE8-4598-BDB7-3CB40AAF7A16}"/>
                  <pc2:cmRplyMk id="{D5DC4DB7-AF9E-4B3A-92D6-A6FAB99B6244}"/>
                </pc2:cmRplyMkLst>
              </pc226:cmRplyChg>
            </pc226:cmChg>
          </p:ext>
        </pc:extLst>
      </pc:sldChg>
      <pc:sldChg chg="modCm">
        <pc:chgData name="Nancy Novitski" userId="S::novitski@uoregon.edu::0203b0b9-0b05-48f5-9d6b-a01bed964cd6" providerId="AD" clId="Web-{3B783A4D-2C62-8EDD-8594-4E553BD58B42}" dt="2024-02-20T20:31:23.397" v="6"/>
        <pc:sldMkLst>
          <pc:docMk/>
          <pc:sldMk cId="2838319020" sldId="305"/>
        </pc:sldMkLst>
        <pc:extLst>
          <p:ext xmlns:p="http://schemas.openxmlformats.org/presentationml/2006/main" uri="{D6D511B9-2390-475A-947B-AFAB55BFBCF1}">
            <pc226:cmChg xmlns:pc226="http://schemas.microsoft.com/office/powerpoint/2022/06/main/command" chg="mod modTsk">
              <pc226:chgData name="Nancy Novitski" userId="S::novitski@uoregon.edu::0203b0b9-0b05-48f5-9d6b-a01bed964cd6" providerId="AD" clId="Web-{3B783A4D-2C62-8EDD-8594-4E553BD58B42}" dt="2024-02-20T20:31:23.397" v="6"/>
              <pc2:cmMkLst xmlns:pc2="http://schemas.microsoft.com/office/powerpoint/2019/9/main/command">
                <pc:docMk/>
                <pc:sldMk cId="2838319020" sldId="305"/>
                <pc2:cmMk id="{564BD452-DC96-46B5-9079-A203A356CB47}"/>
              </pc2:cmMkLst>
              <pc226:cmRplyChg chg="add">
                <pc226:chgData name="Nancy Novitski" userId="S::novitski@uoregon.edu::0203b0b9-0b05-48f5-9d6b-a01bed964cd6" providerId="AD" clId="Web-{3B783A4D-2C62-8EDD-8594-4E553BD58B42}" dt="2024-02-20T20:31:23.397" v="6"/>
                <pc2:cmRplyMkLst xmlns:pc2="http://schemas.microsoft.com/office/powerpoint/2019/9/main/command">
                  <pc:docMk/>
                  <pc:sldMk cId="2838319020" sldId="305"/>
                  <pc2:cmMk id="{564BD452-DC96-46B5-9079-A203A356CB47}"/>
                  <pc2:cmRplyMk id="{F90D86A2-DC98-46D2-8F93-A3F4AE08790A}"/>
                </pc2:cmRplyMkLst>
              </pc226:cmRplyChg>
            </pc226:cmChg>
          </p:ext>
        </pc:extLst>
      </pc:sldChg>
      <pc:sldChg chg="modCm">
        <pc:chgData name="Nancy Novitski" userId="S::novitski@uoregon.edu::0203b0b9-0b05-48f5-9d6b-a01bed964cd6" providerId="AD" clId="Web-{3B783A4D-2C62-8EDD-8594-4E553BD58B42}" dt="2024-02-20T20:33:30.777" v="8"/>
        <pc:sldMkLst>
          <pc:docMk/>
          <pc:sldMk cId="2394425200" sldId="306"/>
        </pc:sldMkLst>
        <pc:extLst>
          <p:ext xmlns:p="http://schemas.openxmlformats.org/presentationml/2006/main" uri="{D6D511B9-2390-475A-947B-AFAB55BFBCF1}">
            <pc226:cmChg xmlns:pc226="http://schemas.microsoft.com/office/powerpoint/2022/06/main/command" chg="mod modRxn">
              <pc226:chgData name="Nancy Novitski" userId="S::novitski@uoregon.edu::0203b0b9-0b05-48f5-9d6b-a01bed964cd6" providerId="AD" clId="Web-{3B783A4D-2C62-8EDD-8594-4E553BD58B42}" dt="2024-02-20T20:33:30.777" v="8"/>
              <pc2:cmMkLst xmlns:pc2="http://schemas.microsoft.com/office/powerpoint/2019/9/main/command">
                <pc:docMk/>
                <pc:sldMk cId="2394425200" sldId="306"/>
                <pc2:cmMk id="{E3794AE9-E87E-4D0E-B8D2-CCA9BCE8BE1B}"/>
              </pc2:cmMkLst>
              <pc226:cmRplyChg chg="add">
                <pc226:chgData name="Nancy Novitski" userId="S::novitski@uoregon.edu::0203b0b9-0b05-48f5-9d6b-a01bed964cd6" providerId="AD" clId="Web-{3B783A4D-2C62-8EDD-8594-4E553BD58B42}" dt="2024-02-20T20:33:30.777" v="8"/>
                <pc2:cmRplyMkLst xmlns:pc2="http://schemas.microsoft.com/office/powerpoint/2019/9/main/command">
                  <pc:docMk/>
                  <pc:sldMk cId="2394425200" sldId="306"/>
                  <pc2:cmMk id="{E3794AE9-E87E-4D0E-B8D2-CCA9BCE8BE1B}"/>
                  <pc2:cmRplyMk id="{BF9B38D3-7BD8-48BC-A149-C890B036850F}"/>
                </pc2:cmRplyMkLst>
              </pc226:cmRplyChg>
            </pc226:cmChg>
          </p:ext>
        </pc:extLst>
      </pc:sldChg>
      <pc:sldChg chg="addCm modCm">
        <pc:chgData name="Nancy Novitski" userId="S::novitski@uoregon.edu::0203b0b9-0b05-48f5-9d6b-a01bed964cd6" providerId="AD" clId="Web-{3B783A4D-2C62-8EDD-8594-4E553BD58B42}" dt="2024-02-20T20:36:51.878" v="12"/>
        <pc:sldMkLst>
          <pc:docMk/>
          <pc:sldMk cId="3383575834" sldId="309"/>
        </pc:sldMkLst>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3B783A4D-2C62-8EDD-8594-4E553BD58B42}" dt="2024-02-20T20:35:25.093" v="10"/>
              <pc2:cmMkLst xmlns:pc2="http://schemas.microsoft.com/office/powerpoint/2019/9/main/command">
                <pc:docMk/>
                <pc:sldMk cId="3383575834" sldId="309"/>
                <pc2:cmMk id="{596D9746-2F0A-4CCF-B068-BCFEADEEFFD6}"/>
              </pc2:cmMkLst>
              <pc226:cmRplyChg chg="add">
                <pc226:chgData name="Nancy Novitski" userId="S::novitski@uoregon.edu::0203b0b9-0b05-48f5-9d6b-a01bed964cd6" providerId="AD" clId="Web-{3B783A4D-2C62-8EDD-8594-4E553BD58B42}" dt="2024-02-20T20:35:25.093" v="10"/>
                <pc2:cmRplyMkLst xmlns:pc2="http://schemas.microsoft.com/office/powerpoint/2019/9/main/command">
                  <pc:docMk/>
                  <pc:sldMk cId="3383575834" sldId="309"/>
                  <pc2:cmMk id="{596D9746-2F0A-4CCF-B068-BCFEADEEFFD6}"/>
                  <pc2:cmRplyMk id="{6BEE9183-84CD-44E7-8B0F-05CCE871B0FC}"/>
                </pc2:cmRplyMkLst>
              </pc226:cmRplyChg>
            </pc226:cmChg>
            <pc226:cmChg xmlns:pc226="http://schemas.microsoft.com/office/powerpoint/2022/06/main/command" chg="add">
              <pc226:chgData name="Nancy Novitski" userId="S::novitski@uoregon.edu::0203b0b9-0b05-48f5-9d6b-a01bed964cd6" providerId="AD" clId="Web-{3B783A4D-2C62-8EDD-8594-4E553BD58B42}" dt="2024-02-20T20:35:54.172" v="11"/>
              <pc2:cmMkLst xmlns:pc2="http://schemas.microsoft.com/office/powerpoint/2019/9/main/command">
                <pc:docMk/>
                <pc:sldMk cId="3383575834" sldId="309"/>
                <pc2:cmMk id="{7C33E756-5B7C-4D19-8937-9464498C2390}"/>
              </pc2:cmMkLst>
            </pc226:cmChg>
            <pc226:cmChg xmlns:pc226="http://schemas.microsoft.com/office/powerpoint/2022/06/main/command" chg="add">
              <pc226:chgData name="Nancy Novitski" userId="S::novitski@uoregon.edu::0203b0b9-0b05-48f5-9d6b-a01bed964cd6" providerId="AD" clId="Web-{3B783A4D-2C62-8EDD-8594-4E553BD58B42}" dt="2024-02-20T20:36:51.878" v="12"/>
              <pc2:cmMkLst xmlns:pc2="http://schemas.microsoft.com/office/powerpoint/2019/9/main/command">
                <pc:docMk/>
                <pc:sldMk cId="3383575834" sldId="309"/>
                <pc2:cmMk id="{C4393657-5735-4A62-B5BB-A1669605AD5A}"/>
              </pc2:cmMkLst>
            </pc226:cmChg>
          </p:ext>
        </pc:extLst>
      </pc:sldChg>
      <pc:sldChg chg="modSp modCm">
        <pc:chgData name="Nancy Novitski" userId="S::novitski@uoregon.edu::0203b0b9-0b05-48f5-9d6b-a01bed964cd6" providerId="AD" clId="Web-{3B783A4D-2C62-8EDD-8594-4E553BD58B42}" dt="2024-02-20T20:39:07.304" v="19"/>
        <pc:sldMkLst>
          <pc:docMk/>
          <pc:sldMk cId="1096115937" sldId="312"/>
        </pc:sldMkLst>
        <pc:spChg chg="ord">
          <ac:chgData name="Nancy Novitski" userId="S::novitski@uoregon.edu::0203b0b9-0b05-48f5-9d6b-a01bed964cd6" providerId="AD" clId="Web-{3B783A4D-2C62-8EDD-8594-4E553BD58B42}" dt="2024-02-20T20:38:57.726" v="14"/>
          <ac:spMkLst>
            <pc:docMk/>
            <pc:sldMk cId="1096115937" sldId="312"/>
            <ac:spMk id="2" creationId="{41E44A97-35AE-F464-8F49-AB85A9EE63BB}"/>
          </ac:spMkLst>
        </pc:spChg>
        <pc:spChg chg="ord">
          <ac:chgData name="Nancy Novitski" userId="S::novitski@uoregon.edu::0203b0b9-0b05-48f5-9d6b-a01bed964cd6" providerId="AD" clId="Web-{3B783A4D-2C62-8EDD-8594-4E553BD58B42}" dt="2024-02-20T20:38:57.929" v="15"/>
          <ac:spMkLst>
            <pc:docMk/>
            <pc:sldMk cId="1096115937" sldId="312"/>
            <ac:spMk id="6" creationId="{43362E72-FC0B-1DDC-03B7-4D23073E12AB}"/>
          </ac:spMkLst>
        </pc:spChg>
        <pc:spChg chg="ord">
          <ac:chgData name="Nancy Novitski" userId="S::novitski@uoregon.edu::0203b0b9-0b05-48f5-9d6b-a01bed964cd6" providerId="AD" clId="Web-{3B783A4D-2C62-8EDD-8594-4E553BD58B42}" dt="2024-02-20T20:38:58.054" v="16"/>
          <ac:spMkLst>
            <pc:docMk/>
            <pc:sldMk cId="1096115937" sldId="312"/>
            <ac:spMk id="7" creationId="{54A4C12E-A97F-518F-A310-E7531F4B2548}"/>
          </ac:spMkLst>
        </pc:spChg>
        <pc:spChg chg="ord">
          <ac:chgData name="Nancy Novitski" userId="S::novitski@uoregon.edu::0203b0b9-0b05-48f5-9d6b-a01bed964cd6" providerId="AD" clId="Web-{3B783A4D-2C62-8EDD-8594-4E553BD58B42}" dt="2024-02-20T20:38:58.366" v="18"/>
          <ac:spMkLst>
            <pc:docMk/>
            <pc:sldMk cId="1096115937" sldId="312"/>
            <ac:spMk id="14" creationId="{B2247160-AAAB-F272-D42F-3F53D9EE1232}"/>
          </ac:spMkLst>
        </pc:spChg>
        <pc:grpChg chg="ord">
          <ac:chgData name="Nancy Novitski" userId="S::novitski@uoregon.edu::0203b0b9-0b05-48f5-9d6b-a01bed964cd6" providerId="AD" clId="Web-{3B783A4D-2C62-8EDD-8594-4E553BD58B42}" dt="2024-02-20T20:38:58.226" v="17"/>
          <ac:grpSpMkLst>
            <pc:docMk/>
            <pc:sldMk cId="1096115937" sldId="312"/>
            <ac:grpSpMk id="10" creationId="{3039199D-0077-F250-E94C-F5E615EA0FE7}"/>
          </ac:grpSpMkLst>
        </pc:grpChg>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3B783A4D-2C62-8EDD-8594-4E553BD58B42}" dt="2024-02-20T20:39:07.304" v="19"/>
              <pc2:cmMkLst xmlns:pc2="http://schemas.microsoft.com/office/powerpoint/2019/9/main/command">
                <pc:docMk/>
                <pc:sldMk cId="1096115937" sldId="312"/>
                <pc2:cmMk id="{1576E316-DE30-401A-A98F-9BAA8CBB622F}"/>
              </pc2:cmMkLst>
              <pc226:cmRplyChg chg="add">
                <pc226:chgData name="Nancy Novitski" userId="S::novitski@uoregon.edu::0203b0b9-0b05-48f5-9d6b-a01bed964cd6" providerId="AD" clId="Web-{3B783A4D-2C62-8EDD-8594-4E553BD58B42}" dt="2024-02-20T20:37:43.770" v="13"/>
                <pc2:cmRplyMkLst xmlns:pc2="http://schemas.microsoft.com/office/powerpoint/2019/9/main/command">
                  <pc:docMk/>
                  <pc:sldMk cId="1096115937" sldId="312"/>
                  <pc2:cmMk id="{1576E316-DE30-401A-A98F-9BAA8CBB622F}"/>
                  <pc2:cmRplyMk id="{984922B4-9051-40AB-89C1-574751DBA374}"/>
                </pc2:cmRplyMkLst>
              </pc226:cmRplyChg>
              <pc226:cmRplyChg chg="add">
                <pc226:chgData name="Nancy Novitski" userId="S::novitski@uoregon.edu::0203b0b9-0b05-48f5-9d6b-a01bed964cd6" providerId="AD" clId="Web-{3B783A4D-2C62-8EDD-8594-4E553BD58B42}" dt="2024-02-20T20:39:07.304" v="19"/>
                <pc2:cmRplyMkLst xmlns:pc2="http://schemas.microsoft.com/office/powerpoint/2019/9/main/command">
                  <pc:docMk/>
                  <pc:sldMk cId="1096115937" sldId="312"/>
                  <pc2:cmMk id="{1576E316-DE30-401A-A98F-9BAA8CBB622F}"/>
                  <pc2:cmRplyMk id="{70C522D5-9437-4BA3-9E71-6D7A5F3A5B5D}"/>
                </pc2:cmRplyMkLst>
              </pc226:cmRplyChg>
            </pc226:cmChg>
          </p:ext>
        </pc:extLst>
      </pc:sldChg>
      <pc:sldChg chg="modSp addCm">
        <pc:chgData name="Nancy Novitski" userId="S::novitski@uoregon.edu::0203b0b9-0b05-48f5-9d6b-a01bed964cd6" providerId="AD" clId="Web-{3B783A4D-2C62-8EDD-8594-4E553BD58B42}" dt="2024-02-20T21:06:12.408" v="55"/>
        <pc:sldMkLst>
          <pc:docMk/>
          <pc:sldMk cId="3474573696" sldId="315"/>
        </pc:sldMkLst>
        <pc:spChg chg="mod ord">
          <ac:chgData name="Nancy Novitski" userId="S::novitski@uoregon.edu::0203b0b9-0b05-48f5-9d6b-a01bed964cd6" providerId="AD" clId="Web-{3B783A4D-2C62-8EDD-8594-4E553BD58B42}" dt="2024-02-20T21:06:08.455" v="54" actId="20577"/>
          <ac:spMkLst>
            <pc:docMk/>
            <pc:sldMk cId="3474573696" sldId="315"/>
            <ac:spMk id="2" creationId="{41E44A97-35AE-F464-8F49-AB85A9EE63BB}"/>
          </ac:spMkLst>
        </pc:spChg>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1:06:12.408" v="55"/>
              <pc2:cmMkLst xmlns:pc2="http://schemas.microsoft.com/office/powerpoint/2019/9/main/command">
                <pc:docMk/>
                <pc:sldMk cId="3474573696" sldId="315"/>
                <pc2:cmMk id="{06467D64-E707-4E8E-B18C-1AD879907FFA}"/>
              </pc2:cmMkLst>
            </pc226:cmChg>
            <pc226:cmChg xmlns:pc226="http://schemas.microsoft.com/office/powerpoint/2022/06/main/command" chg="add">
              <pc226:chgData name="Nancy Novitski" userId="S::novitski@uoregon.edu::0203b0b9-0b05-48f5-9d6b-a01bed964cd6" providerId="AD" clId="Web-{3B783A4D-2C62-8EDD-8594-4E553BD58B42}" dt="2024-02-20T20:43:19.094" v="30"/>
              <pc2:cmMkLst xmlns:pc2="http://schemas.microsoft.com/office/powerpoint/2019/9/main/command">
                <pc:docMk/>
                <pc:sldMk cId="3474573696" sldId="315"/>
                <pc2:cmMk id="{46D5818F-5B3E-4C95-A9FB-80E4154829F6}"/>
              </pc2:cmMkLst>
            </pc226:cmChg>
          </p:ext>
        </pc:extLst>
      </pc:sldChg>
      <pc:sldChg chg="modSp addCm modCm">
        <pc:chgData name="Nancy Novitski" userId="S::novitski@uoregon.edu::0203b0b9-0b05-48f5-9d6b-a01bed964cd6" providerId="AD" clId="Web-{3B783A4D-2C62-8EDD-8594-4E553BD58B42}" dt="2024-02-20T21:05:35.141" v="51"/>
        <pc:sldMkLst>
          <pc:docMk/>
          <pc:sldMk cId="3614356320" sldId="317"/>
        </pc:sldMkLst>
        <pc:spChg chg="mod">
          <ac:chgData name="Nancy Novitski" userId="S::novitski@uoregon.edu::0203b0b9-0b05-48f5-9d6b-a01bed964cd6" providerId="AD" clId="Web-{3B783A4D-2C62-8EDD-8594-4E553BD58B42}" dt="2024-02-20T20:41:47.107" v="26" actId="20577"/>
          <ac:spMkLst>
            <pc:docMk/>
            <pc:sldMk cId="3614356320" sldId="317"/>
            <ac:spMk id="4" creationId="{4E12EE6D-F833-B391-4C44-716FF02FAA0D}"/>
          </ac:spMkLst>
        </pc:spChg>
        <pc:extLst>
          <p:ext xmlns:p="http://schemas.openxmlformats.org/presentationml/2006/main" uri="{D6D511B9-2390-475A-947B-AFAB55BFBCF1}">
            <pc226:cmChg xmlns:pc226="http://schemas.microsoft.com/office/powerpoint/2022/06/main/command" chg="mod modRxn">
              <pc226:chgData name="Nancy Novitski" userId="S::novitski@uoregon.edu::0203b0b9-0b05-48f5-9d6b-a01bed964cd6" providerId="AD" clId="Web-{3B783A4D-2C62-8EDD-8594-4E553BD58B42}" dt="2024-02-20T20:43:52.814" v="33"/>
              <pc2:cmMkLst xmlns:pc2="http://schemas.microsoft.com/office/powerpoint/2019/9/main/command">
                <pc:docMk/>
                <pc:sldMk cId="3614356320" sldId="317"/>
                <pc2:cmMk id="{3AC3EC07-4557-4957-845A-32F8C92E356B}"/>
              </pc2:cmMkLst>
              <pc226:cmRplyChg chg="add">
                <pc226:chgData name="Nancy Novitski" userId="S::novitski@uoregon.edu::0203b0b9-0b05-48f5-9d6b-a01bed964cd6" providerId="AD" clId="Web-{3B783A4D-2C62-8EDD-8594-4E553BD58B42}" dt="2024-02-20T20:43:52.814" v="33"/>
                <pc2:cmRplyMkLst xmlns:pc2="http://schemas.microsoft.com/office/powerpoint/2019/9/main/command">
                  <pc:docMk/>
                  <pc:sldMk cId="3614356320" sldId="317"/>
                  <pc2:cmMk id="{3AC3EC07-4557-4957-845A-32F8C92E356B}"/>
                  <pc2:cmRplyMk id="{AFCE3287-20D0-49BD-AC24-4E7925C1EC5C}"/>
                </pc2:cmRplyMkLst>
              </pc226:cmRplyChg>
            </pc226:cmChg>
            <pc226:cmChg xmlns:pc226="http://schemas.microsoft.com/office/powerpoint/2022/06/main/command" chg="add">
              <pc226:chgData name="Nancy Novitski" userId="S::novitski@uoregon.edu::0203b0b9-0b05-48f5-9d6b-a01bed964cd6" providerId="AD" clId="Web-{3B783A4D-2C62-8EDD-8594-4E553BD58B42}" dt="2024-02-20T21:04:52.296" v="49"/>
              <pc2:cmMkLst xmlns:pc2="http://schemas.microsoft.com/office/powerpoint/2019/9/main/command">
                <pc:docMk/>
                <pc:sldMk cId="3614356320" sldId="317"/>
                <pc2:cmMk id="{FA82D576-D293-4016-8C83-237CB7854885}"/>
              </pc2:cmMkLst>
            </pc226:cmChg>
            <pc226:cmChg xmlns:pc226="http://schemas.microsoft.com/office/powerpoint/2022/06/main/command" chg="mod">
              <pc226:chgData name="Nancy Novitski" userId="S::novitski@uoregon.edu::0203b0b9-0b05-48f5-9d6b-a01bed964cd6" providerId="AD" clId="Web-{3B783A4D-2C62-8EDD-8594-4E553BD58B42}" dt="2024-02-20T20:41:41.747" v="25" actId="20577"/>
              <pc2:cmMkLst xmlns:pc2="http://schemas.microsoft.com/office/powerpoint/2019/9/main/command">
                <pc:docMk/>
                <pc:sldMk cId="3614356320" sldId="317"/>
                <pc2:cmMk id="{F68FE793-790B-42B1-9B65-2447445CA87C}"/>
              </pc2:cmMkLst>
            </pc226:cmChg>
            <pc226:cmChg xmlns:pc226="http://schemas.microsoft.com/office/powerpoint/2022/06/main/command" chg="add">
              <pc226:chgData name="Nancy Novitski" userId="S::novitski@uoregon.edu::0203b0b9-0b05-48f5-9d6b-a01bed964cd6" providerId="AD" clId="Web-{3B783A4D-2C62-8EDD-8594-4E553BD58B42}" dt="2024-02-20T21:04:15.842" v="48"/>
              <pc2:cmMkLst xmlns:pc2="http://schemas.microsoft.com/office/powerpoint/2019/9/main/command">
                <pc:docMk/>
                <pc:sldMk cId="3614356320" sldId="317"/>
                <pc2:cmMk id="{B8C7E19C-B45C-43AA-B139-2002E45D765F}"/>
              </pc2:cmMkLst>
            </pc226:cmChg>
            <pc226:cmChg xmlns:pc226="http://schemas.microsoft.com/office/powerpoint/2022/06/main/command" chg="add">
              <pc226:chgData name="Nancy Novitski" userId="S::novitski@uoregon.edu::0203b0b9-0b05-48f5-9d6b-a01bed964cd6" providerId="AD" clId="Web-{3B783A4D-2C62-8EDD-8594-4E553BD58B42}" dt="2024-02-20T21:05:35.141" v="51"/>
              <pc2:cmMkLst xmlns:pc2="http://schemas.microsoft.com/office/powerpoint/2019/9/main/command">
                <pc:docMk/>
                <pc:sldMk cId="3614356320" sldId="317"/>
                <pc2:cmMk id="{1F412FCB-3DF1-413A-9060-319B16CA07F9}"/>
              </pc2:cmMkLst>
              <pc226:cmRplyChg chg="add del">
                <pc226:chgData name="Nancy Novitski" userId="S::novitski@uoregon.edu::0203b0b9-0b05-48f5-9d6b-a01bed964cd6" providerId="AD" clId="Web-{3B783A4D-2C62-8EDD-8594-4E553BD58B42}" dt="2024-02-20T21:05:00.796" v="50"/>
                <pc2:cmRplyMkLst xmlns:pc2="http://schemas.microsoft.com/office/powerpoint/2019/9/main/command">
                  <pc:docMk/>
                  <pc:sldMk cId="3614356320" sldId="317"/>
                  <pc2:cmMk id="{1F412FCB-3DF1-413A-9060-319B16CA07F9}"/>
                  <pc2:cmRplyMk id="{69CFC2B3-D474-4172-A941-2F6C1FCC95E7}"/>
                </pc2:cmRplyMkLst>
              </pc226:cmRplyChg>
              <pc226:cmRplyChg chg="add">
                <pc226:chgData name="Nancy Novitski" userId="S::novitski@uoregon.edu::0203b0b9-0b05-48f5-9d6b-a01bed964cd6" providerId="AD" clId="Web-{3B783A4D-2C62-8EDD-8594-4E553BD58B42}" dt="2024-02-20T21:05:35.141" v="51"/>
                <pc2:cmRplyMkLst xmlns:pc2="http://schemas.microsoft.com/office/powerpoint/2019/9/main/command">
                  <pc:docMk/>
                  <pc:sldMk cId="3614356320" sldId="317"/>
                  <pc2:cmMk id="{1F412FCB-3DF1-413A-9060-319B16CA07F9}"/>
                  <pc2:cmRplyMk id="{267D03F7-6635-444E-AD2D-287CF9F968A4}"/>
                </pc2:cmRplyMkLst>
              </pc226:cmRplyChg>
            </pc226:cmChg>
            <pc226:cmChg xmlns:pc226="http://schemas.microsoft.com/office/powerpoint/2022/06/main/command" chg="mod">
              <pc226:chgData name="Nancy Novitski" userId="S::novitski@uoregon.edu::0203b0b9-0b05-48f5-9d6b-a01bed964cd6" providerId="AD" clId="Web-{3B783A4D-2C62-8EDD-8594-4E553BD58B42}" dt="2024-02-20T20:42:58.344" v="29"/>
              <pc2:cmMkLst xmlns:pc2="http://schemas.microsoft.com/office/powerpoint/2019/9/main/command">
                <pc:docMk/>
                <pc:sldMk cId="3614356320" sldId="317"/>
                <pc2:cmMk id="{D487DEF6-EB3F-4D7A-81F4-28F1126334E3}"/>
              </pc2:cmMkLst>
              <pc226:cmRplyChg chg="add mod">
                <pc226:chgData name="Nancy Novitski" userId="S::novitski@uoregon.edu::0203b0b9-0b05-48f5-9d6b-a01bed964cd6" providerId="AD" clId="Web-{3B783A4D-2C62-8EDD-8594-4E553BD58B42}" dt="2024-02-20T20:42:58.344" v="29"/>
                <pc2:cmRplyMkLst xmlns:pc2="http://schemas.microsoft.com/office/powerpoint/2019/9/main/command">
                  <pc:docMk/>
                  <pc:sldMk cId="3614356320" sldId="317"/>
                  <pc2:cmMk id="{D487DEF6-EB3F-4D7A-81F4-28F1126334E3}"/>
                  <pc2:cmRplyMk id="{FCF2D26F-DB4C-421A-85F3-27B34720DE6E}"/>
                </pc2:cmRplyMkLst>
              </pc226:cmRplyChg>
            </pc226:cmChg>
          </p:ext>
        </pc:extLst>
      </pc:sldChg>
      <pc:sldChg chg="modSp addCm">
        <pc:chgData name="Nancy Novitski" userId="S::novitski@uoregon.edu::0203b0b9-0b05-48f5-9d6b-a01bed964cd6" providerId="AD" clId="Web-{3B783A4D-2C62-8EDD-8594-4E553BD58B42}" dt="2024-02-20T20:52:23.067" v="42"/>
        <pc:sldMkLst>
          <pc:docMk/>
          <pc:sldMk cId="3599050355" sldId="321"/>
        </pc:sldMkLst>
        <pc:spChg chg="ord">
          <ac:chgData name="Nancy Novitski" userId="S::novitski@uoregon.edu::0203b0b9-0b05-48f5-9d6b-a01bed964cd6" providerId="AD" clId="Web-{3B783A4D-2C62-8EDD-8594-4E553BD58B42}" dt="2024-02-20T20:51:21.330" v="40"/>
          <ac:spMkLst>
            <pc:docMk/>
            <pc:sldMk cId="3599050355" sldId="321"/>
            <ac:spMk id="3" creationId="{95BE899D-3A8E-12D3-09DA-171BABA560D8}"/>
          </ac:spMkLst>
        </pc:spChg>
        <pc:spChg chg="ord">
          <ac:chgData name="Nancy Novitski" userId="S::novitski@uoregon.edu::0203b0b9-0b05-48f5-9d6b-a01bed964cd6" providerId="AD" clId="Web-{3B783A4D-2C62-8EDD-8594-4E553BD58B42}" dt="2024-02-20T20:51:22.111" v="41"/>
          <ac:spMkLst>
            <pc:docMk/>
            <pc:sldMk cId="3599050355" sldId="321"/>
            <ac:spMk id="4" creationId="{4E12EE6D-F833-B391-4C44-716FF02FAA0D}"/>
          </ac:spMkLst>
        </pc:spChg>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0:46:34.195" v="39"/>
              <pc2:cmMkLst xmlns:pc2="http://schemas.microsoft.com/office/powerpoint/2019/9/main/command">
                <pc:docMk/>
                <pc:sldMk cId="3599050355" sldId="321"/>
                <pc2:cmMk id="{D1B5D041-392B-4997-A6D3-C7D8A7DB56D9}"/>
              </pc2:cmMkLst>
            </pc226:cmChg>
            <pc226:cmChg xmlns:pc226="http://schemas.microsoft.com/office/powerpoint/2022/06/main/command" chg="add">
              <pc226:chgData name="Nancy Novitski" userId="S::novitski@uoregon.edu::0203b0b9-0b05-48f5-9d6b-a01bed964cd6" providerId="AD" clId="Web-{3B783A4D-2C62-8EDD-8594-4E553BD58B42}" dt="2024-02-20T20:52:23.067" v="42"/>
              <pc2:cmMkLst xmlns:pc2="http://schemas.microsoft.com/office/powerpoint/2019/9/main/command">
                <pc:docMk/>
                <pc:sldMk cId="3599050355" sldId="321"/>
                <pc2:cmMk id="{623FA143-2FEE-412B-99D3-A7FBCE77CC6A}"/>
              </pc2:cmMkLst>
            </pc226:cmChg>
          </p:ext>
        </pc:extLst>
      </pc:sldChg>
      <pc:sldChg chg="modSp addCm modCm">
        <pc:chgData name="Nancy Novitski" userId="S::novitski@uoregon.edu::0203b0b9-0b05-48f5-9d6b-a01bed964cd6" providerId="AD" clId="Web-{3B783A4D-2C62-8EDD-8594-4E553BD58B42}" dt="2024-02-20T21:10:20.495" v="62" actId="20577"/>
        <pc:sldMkLst>
          <pc:docMk/>
          <pc:sldMk cId="2144662249" sldId="324"/>
        </pc:sldMkLst>
        <pc:spChg chg="mod">
          <ac:chgData name="Nancy Novitski" userId="S::novitski@uoregon.edu::0203b0b9-0b05-48f5-9d6b-a01bed964cd6" providerId="AD" clId="Web-{3B783A4D-2C62-8EDD-8594-4E553BD58B42}" dt="2024-02-20T21:10:20.495" v="62" actId="20577"/>
          <ac:spMkLst>
            <pc:docMk/>
            <pc:sldMk cId="2144662249" sldId="324"/>
            <ac:spMk id="4" creationId="{4E12EE6D-F833-B391-4C44-716FF02FAA0D}"/>
          </ac:spMkLst>
        </pc:spChg>
        <pc:extLst>
          <p:ext xmlns:p="http://schemas.openxmlformats.org/presentationml/2006/main" uri="{D6D511B9-2390-475A-947B-AFAB55BFBCF1}">
            <pc226:cmChg xmlns:pc226="http://schemas.microsoft.com/office/powerpoint/2022/06/main/command" chg="add mod">
              <pc226:chgData name="Nancy Novitski" userId="S::novitski@uoregon.edu::0203b0b9-0b05-48f5-9d6b-a01bed964cd6" providerId="AD" clId="Web-{3B783A4D-2C62-8EDD-8594-4E553BD58B42}" dt="2024-02-20T21:08:06.428" v="60" actId="20577"/>
              <pc2:cmMkLst xmlns:pc2="http://schemas.microsoft.com/office/powerpoint/2019/9/main/command">
                <pc:docMk/>
                <pc:sldMk cId="2144662249" sldId="324"/>
                <pc2:cmMk id="{ACC2C16A-7F54-41C6-969B-882375BCC7E8}"/>
              </pc2:cmMkLst>
            </pc226:cmChg>
            <pc226:cmChg xmlns:pc226="http://schemas.microsoft.com/office/powerpoint/2022/06/main/command" chg="add">
              <pc226:chgData name="Nancy Novitski" userId="S::novitski@uoregon.edu::0203b0b9-0b05-48f5-9d6b-a01bed964cd6" providerId="AD" clId="Web-{3B783A4D-2C62-8EDD-8594-4E553BD58B42}" dt="2024-02-20T21:10:19.214" v="61"/>
              <pc2:cmMkLst xmlns:pc2="http://schemas.microsoft.com/office/powerpoint/2019/9/main/command">
                <pc:docMk/>
                <pc:sldMk cId="2144662249" sldId="324"/>
                <pc2:cmMk id="{F446D47C-33A9-4385-813D-E6D4E97862AA}"/>
              </pc2:cmMkLst>
            </pc226:cmChg>
            <pc226:cmChg xmlns:pc226="http://schemas.microsoft.com/office/powerpoint/2022/06/main/command" chg="add mod">
              <pc226:chgData name="Nancy Novitski" userId="S::novitski@uoregon.edu::0203b0b9-0b05-48f5-9d6b-a01bed964cd6" providerId="AD" clId="Web-{3B783A4D-2C62-8EDD-8594-4E553BD58B42}" dt="2024-02-20T21:08:06.428" v="60" actId="20577"/>
              <pc2:cmMkLst xmlns:pc2="http://schemas.microsoft.com/office/powerpoint/2019/9/main/command">
                <pc:docMk/>
                <pc:sldMk cId="2144662249" sldId="324"/>
                <pc2:cmMk id="{A5A3D2DB-3E57-4CFA-845B-B4D2509274A9}"/>
              </pc2:cmMkLst>
            </pc226:cmChg>
          </p:ext>
        </pc:extLst>
      </pc:sldChg>
      <pc:sldChg chg="addCm">
        <pc:chgData name="Nancy Novitski" userId="S::novitski@uoregon.edu::0203b0b9-0b05-48f5-9d6b-a01bed964cd6" providerId="AD" clId="Web-{3B783A4D-2C62-8EDD-8594-4E553BD58B42}" dt="2024-02-20T20:59:06.378" v="45"/>
        <pc:sldMkLst>
          <pc:docMk/>
          <pc:sldMk cId="924089956" sldId="328"/>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0:54:35.540" v="44"/>
              <pc2:cmMkLst xmlns:pc2="http://schemas.microsoft.com/office/powerpoint/2019/9/main/command">
                <pc:docMk/>
                <pc:sldMk cId="924089956" sldId="328"/>
                <pc2:cmMk id="{856EDB57-52C8-44B2-8147-0A10EBB969DA}"/>
              </pc2:cmMkLst>
            </pc226:cmChg>
            <pc226:cmChg xmlns:pc226="http://schemas.microsoft.com/office/powerpoint/2022/06/main/command" chg="add">
              <pc226:chgData name="Nancy Novitski" userId="S::novitski@uoregon.edu::0203b0b9-0b05-48f5-9d6b-a01bed964cd6" providerId="AD" clId="Web-{3B783A4D-2C62-8EDD-8594-4E553BD58B42}" dt="2024-02-20T20:53:27.475" v="43"/>
              <pc2:cmMkLst xmlns:pc2="http://schemas.microsoft.com/office/powerpoint/2019/9/main/command">
                <pc:docMk/>
                <pc:sldMk cId="924089956" sldId="328"/>
                <pc2:cmMk id="{85CA11E4-EDD3-4F00-965D-A3A80F0B0882}"/>
              </pc2:cmMkLst>
            </pc226:cmChg>
            <pc226:cmChg xmlns:pc226="http://schemas.microsoft.com/office/powerpoint/2022/06/main/command" chg="add">
              <pc226:chgData name="Nancy Novitski" userId="S::novitski@uoregon.edu::0203b0b9-0b05-48f5-9d6b-a01bed964cd6" providerId="AD" clId="Web-{3B783A4D-2C62-8EDD-8594-4E553BD58B42}" dt="2024-02-20T20:59:06.378" v="45"/>
              <pc2:cmMkLst xmlns:pc2="http://schemas.microsoft.com/office/powerpoint/2019/9/main/command">
                <pc:docMk/>
                <pc:sldMk cId="924089956" sldId="328"/>
                <pc2:cmMk id="{A9D520F0-E89E-4F5F-972C-99006D1B4B38}"/>
              </pc2:cmMkLst>
            </pc226:cmChg>
          </p:ext>
        </pc:extLst>
      </pc:sldChg>
      <pc:sldChg chg="addCm modCm">
        <pc:chgData name="Nancy Novitski" userId="S::novitski@uoregon.edu::0203b0b9-0b05-48f5-9d6b-a01bed964cd6" providerId="AD" clId="Web-{3B783A4D-2C62-8EDD-8594-4E553BD58B42}" dt="2024-02-20T21:06:31.190" v="56"/>
        <pc:sldMkLst>
          <pc:docMk/>
          <pc:sldMk cId="4274742084" sldId="329"/>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1:06:31.190" v="56"/>
              <pc2:cmMkLst xmlns:pc2="http://schemas.microsoft.com/office/powerpoint/2019/9/main/command">
                <pc:docMk/>
                <pc:sldMk cId="4274742084" sldId="329"/>
                <pc2:cmMk id="{73CE845B-7AE2-4F7D-81F6-C6381CCCF0FA}"/>
              </pc2:cmMkLst>
            </pc226:cmChg>
            <pc226:cmChg xmlns:pc226="http://schemas.microsoft.com/office/powerpoint/2022/06/main/command" chg="add mod">
              <pc226:chgData name="Nancy Novitski" userId="S::novitski@uoregon.edu::0203b0b9-0b05-48f5-9d6b-a01bed964cd6" providerId="AD" clId="Web-{3B783A4D-2C62-8EDD-8594-4E553BD58B42}" dt="2024-02-20T20:44:49.019" v="35"/>
              <pc2:cmMkLst xmlns:pc2="http://schemas.microsoft.com/office/powerpoint/2019/9/main/command">
                <pc:docMk/>
                <pc:sldMk cId="4274742084" sldId="329"/>
                <pc2:cmMk id="{EE9CC168-5CCA-4C2D-9E11-E2B63A481185}"/>
              </pc2:cmMkLst>
            </pc226:cmChg>
            <pc226:cmChg xmlns:pc226="http://schemas.microsoft.com/office/powerpoint/2022/06/main/command" chg="add">
              <pc226:chgData name="Nancy Novitski" userId="S::novitski@uoregon.edu::0203b0b9-0b05-48f5-9d6b-a01bed964cd6" providerId="AD" clId="Web-{3B783A4D-2C62-8EDD-8594-4E553BD58B42}" dt="2024-02-20T20:45:07.192" v="36"/>
              <pc2:cmMkLst xmlns:pc2="http://schemas.microsoft.com/office/powerpoint/2019/9/main/command">
                <pc:docMk/>
                <pc:sldMk cId="4274742084" sldId="329"/>
                <pc2:cmMk id="{C4A98EAA-94B2-4FEE-B873-34BB3F3B55DF}"/>
              </pc2:cmMkLst>
            </pc226:cmChg>
          </p:ext>
        </pc:extLst>
      </pc:sldChg>
      <pc:sldChg chg="modCm">
        <pc:chgData name="Nancy Novitski" userId="S::novitski@uoregon.edu::0203b0b9-0b05-48f5-9d6b-a01bed964cd6" providerId="AD" clId="Web-{3B783A4D-2C62-8EDD-8594-4E553BD58B42}" dt="2024-02-20T20:33:59.481" v="9"/>
        <pc:sldMkLst>
          <pc:docMk/>
          <pc:sldMk cId="3437100006" sldId="332"/>
        </pc:sldMkLst>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3B783A4D-2C62-8EDD-8594-4E553BD58B42}" dt="2024-02-20T20:33:59.481" v="9"/>
              <pc2:cmMkLst xmlns:pc2="http://schemas.microsoft.com/office/powerpoint/2019/9/main/command">
                <pc:docMk/>
                <pc:sldMk cId="3437100006" sldId="332"/>
                <pc2:cmMk id="{B72A4125-539A-4C8F-B5ED-37569C39F9A6}"/>
              </pc2:cmMkLst>
              <pc226:cmRplyChg chg="mod modRxn">
                <pc226:chgData name="Nancy Novitski" userId="S::novitski@uoregon.edu::0203b0b9-0b05-48f5-9d6b-a01bed964cd6" providerId="AD" clId="Web-{3B783A4D-2C62-8EDD-8594-4E553BD58B42}" dt="2024-02-20T20:33:59.481" v="9"/>
                <pc2:cmRplyMkLst xmlns:pc2="http://schemas.microsoft.com/office/powerpoint/2019/9/main/command">
                  <pc:docMk/>
                  <pc:sldMk cId="3437100006" sldId="332"/>
                  <pc2:cmMk id="{B72A4125-539A-4C8F-B5ED-37569C39F9A6}"/>
                  <pc2:cmRplyMk id="{7E4D6BC7-12AC-4C80-AEC6-2192BD090B68}"/>
                </pc2:cmRplyMkLst>
              </pc226:cmRplyChg>
            </pc226:cmChg>
          </p:ext>
        </pc:extLst>
      </pc:sldChg>
      <pc:sldChg chg="modCm">
        <pc:chgData name="Nancy Novitski" userId="S::novitski@uoregon.edu::0203b0b9-0b05-48f5-9d6b-a01bed964cd6" providerId="AD" clId="Web-{3B783A4D-2C62-8EDD-8594-4E553BD58B42}" dt="2024-02-20T20:39:29.492" v="20"/>
        <pc:sldMkLst>
          <pc:docMk/>
          <pc:sldMk cId="1581255178" sldId="335"/>
        </pc:sldMkLst>
        <pc:extLst>
          <p:ext xmlns:p="http://schemas.openxmlformats.org/presentationml/2006/main" uri="{D6D511B9-2390-475A-947B-AFAB55BFBCF1}">
            <pc226:cmChg xmlns:pc226="http://schemas.microsoft.com/office/powerpoint/2022/06/main/command" chg="mod modRxn">
              <pc226:chgData name="Nancy Novitski" userId="S::novitski@uoregon.edu::0203b0b9-0b05-48f5-9d6b-a01bed964cd6" providerId="AD" clId="Web-{3B783A4D-2C62-8EDD-8594-4E553BD58B42}" dt="2024-02-20T20:39:29.492" v="20"/>
              <pc2:cmMkLst xmlns:pc2="http://schemas.microsoft.com/office/powerpoint/2019/9/main/command">
                <pc:docMk/>
                <pc:sldMk cId="1581255178" sldId="335"/>
                <pc2:cmMk id="{A6B29576-0298-4918-8574-C876881F418B}"/>
              </pc2:cmMkLst>
            </pc226:cmChg>
          </p:ext>
        </pc:extLst>
      </pc:sldChg>
      <pc:sldChg chg="addCm">
        <pc:chgData name="Nancy Novitski" userId="S::novitski@uoregon.edu::0203b0b9-0b05-48f5-9d6b-a01bed964cd6" providerId="AD" clId="Web-{3B783A4D-2C62-8EDD-8594-4E553BD58B42}" dt="2024-02-20T21:10:55.559" v="63"/>
        <pc:sldMkLst>
          <pc:docMk/>
          <pc:sldMk cId="3058521761" sldId="337"/>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1:10:55.559" v="63"/>
              <pc2:cmMkLst xmlns:pc2="http://schemas.microsoft.com/office/powerpoint/2019/9/main/command">
                <pc:docMk/>
                <pc:sldMk cId="3058521761" sldId="337"/>
                <pc2:cmMk id="{85E90765-3F7D-41C7-A9AF-5A59AE1AEC91}"/>
              </pc2:cmMkLst>
            </pc226:cmChg>
          </p:ext>
        </pc:extLst>
      </pc:sldChg>
      <pc:sldChg chg="addCm">
        <pc:chgData name="Nancy Novitski" userId="S::novitski@uoregon.edu::0203b0b9-0b05-48f5-9d6b-a01bed964cd6" providerId="AD" clId="Web-{3B783A4D-2C62-8EDD-8594-4E553BD58B42}" dt="2024-02-20T20:59:43.254" v="46"/>
        <pc:sldMkLst>
          <pc:docMk/>
          <pc:sldMk cId="4213663978" sldId="338"/>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3B783A4D-2C62-8EDD-8594-4E553BD58B42}" dt="2024-02-20T20:45:53.053" v="37"/>
              <pc2:cmMkLst xmlns:pc2="http://schemas.microsoft.com/office/powerpoint/2019/9/main/command">
                <pc:docMk/>
                <pc:sldMk cId="4213663978" sldId="338"/>
                <pc2:cmMk id="{E681B03E-DC00-4EBA-B8A5-83EE5DA281A0}"/>
              </pc2:cmMkLst>
            </pc226:cmChg>
            <pc226:cmChg xmlns:pc226="http://schemas.microsoft.com/office/powerpoint/2022/06/main/command" chg="add">
              <pc226:chgData name="Nancy Novitski" userId="S::novitski@uoregon.edu::0203b0b9-0b05-48f5-9d6b-a01bed964cd6" providerId="AD" clId="Web-{3B783A4D-2C62-8EDD-8594-4E553BD58B42}" dt="2024-02-20T20:59:43.254" v="46"/>
              <pc2:cmMkLst xmlns:pc2="http://schemas.microsoft.com/office/powerpoint/2019/9/main/command">
                <pc:docMk/>
                <pc:sldMk cId="4213663978" sldId="338"/>
                <pc2:cmMk id="{6B47967C-92DC-4BB3-BAAA-A8CC1F336D58}"/>
              </pc2:cmMkLst>
            </pc226:cmChg>
            <pc226:cmChg xmlns:pc226="http://schemas.microsoft.com/office/powerpoint/2022/06/main/command" chg="add">
              <pc226:chgData name="Nancy Novitski" userId="S::novitski@uoregon.edu::0203b0b9-0b05-48f5-9d6b-a01bed964cd6" providerId="AD" clId="Web-{3B783A4D-2C62-8EDD-8594-4E553BD58B42}" dt="2024-02-20T20:46:01.100" v="38"/>
              <pc2:cmMkLst xmlns:pc2="http://schemas.microsoft.com/office/powerpoint/2019/9/main/command">
                <pc:docMk/>
                <pc:sldMk cId="4213663978" sldId="338"/>
                <pc2:cmMk id="{3744118A-1E18-4795-BAAF-BE7202FA1F2C}"/>
              </pc2:cmMkLst>
            </pc226:cmChg>
          </p:ext>
        </pc:extLst>
      </pc:sldChg>
    </pc:docChg>
  </pc:docChgLst>
  <pc:docChgLst>
    <pc:chgData name="Nancy Novitski" userId="S::novitski@uoregon.edu::0203b0b9-0b05-48f5-9d6b-a01bed964cd6" providerId="AD" clId="Web-{2C73C0E4-CC0E-1BF2-27A6-F1F091AD4C59}"/>
    <pc:docChg chg="mod modSld">
      <pc:chgData name="Nancy Novitski" userId="S::novitski@uoregon.edu::0203b0b9-0b05-48f5-9d6b-a01bed964cd6" providerId="AD" clId="Web-{2C73C0E4-CC0E-1BF2-27A6-F1F091AD4C59}" dt="2024-02-20T18:49:59.043" v="30"/>
      <pc:docMkLst>
        <pc:docMk/>
      </pc:docMkLst>
      <pc:sldChg chg="addCm">
        <pc:chgData name="Nancy Novitski" userId="S::novitski@uoregon.edu::0203b0b9-0b05-48f5-9d6b-a01bed964cd6" providerId="AD" clId="Web-{2C73C0E4-CC0E-1BF2-27A6-F1F091AD4C59}" dt="2024-02-20T18:48:01.820" v="27"/>
        <pc:sldMkLst>
          <pc:docMk/>
          <pc:sldMk cId="2390696467" sldId="302"/>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48:01.820" v="27"/>
              <pc2:cmMkLst xmlns:pc2="http://schemas.microsoft.com/office/powerpoint/2019/9/main/command">
                <pc:docMk/>
                <pc:sldMk cId="2390696467" sldId="302"/>
                <pc2:cmMk id="{A8C4AC40-6C77-495A-99DC-B8C5A592A47A}"/>
              </pc2:cmMkLst>
            </pc226:cmChg>
            <pc226:cmChg xmlns:pc226="http://schemas.microsoft.com/office/powerpoint/2022/06/main/command" chg="add">
              <pc226:chgData name="Nancy Novitski" userId="S::novitski@uoregon.edu::0203b0b9-0b05-48f5-9d6b-a01bed964cd6" providerId="AD" clId="Web-{2C73C0E4-CC0E-1BF2-27A6-F1F091AD4C59}" dt="2024-02-20T18:47:17.959" v="26"/>
              <pc2:cmMkLst xmlns:pc2="http://schemas.microsoft.com/office/powerpoint/2019/9/main/command">
                <pc:docMk/>
                <pc:sldMk cId="2390696467" sldId="302"/>
                <pc2:cmMk id="{8556D996-4AE8-4598-BDB7-3CB40AAF7A16}"/>
              </pc2:cmMkLst>
            </pc226:cmChg>
          </p:ext>
        </pc:extLst>
      </pc:sldChg>
      <pc:sldChg chg="addCm">
        <pc:chgData name="Nancy Novitski" userId="S::novitski@uoregon.edu::0203b0b9-0b05-48f5-9d6b-a01bed964cd6" providerId="AD" clId="Web-{2C73C0E4-CC0E-1BF2-27A6-F1F091AD4C59}" dt="2024-02-20T18:48:24.743" v="28"/>
        <pc:sldMkLst>
          <pc:docMk/>
          <pc:sldMk cId="2838319020" sldId="305"/>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48:24.743" v="28"/>
              <pc2:cmMkLst xmlns:pc2="http://schemas.microsoft.com/office/powerpoint/2019/9/main/command">
                <pc:docMk/>
                <pc:sldMk cId="2838319020" sldId="305"/>
                <pc2:cmMk id="{564BD452-DC96-46B5-9079-A203A356CB47}"/>
              </pc2:cmMkLst>
            </pc226:cmChg>
          </p:ext>
        </pc:extLst>
      </pc:sldChg>
      <pc:sldChg chg="addCm">
        <pc:chgData name="Nancy Novitski" userId="S::novitski@uoregon.edu::0203b0b9-0b05-48f5-9d6b-a01bed964cd6" providerId="AD" clId="Web-{2C73C0E4-CC0E-1BF2-27A6-F1F091AD4C59}" dt="2024-02-20T18:26:09.772" v="5"/>
        <pc:sldMkLst>
          <pc:docMk/>
          <pc:sldMk cId="2394425200" sldId="306"/>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26:09.772" v="5"/>
              <pc2:cmMkLst xmlns:pc2="http://schemas.microsoft.com/office/powerpoint/2019/9/main/command">
                <pc:docMk/>
                <pc:sldMk cId="2394425200" sldId="306"/>
                <pc2:cmMk id="{E2D599CE-BC46-496C-9830-E1DC98336A26}"/>
              </pc2:cmMkLst>
            </pc226:cmChg>
          </p:ext>
        </pc:extLst>
      </pc:sldChg>
      <pc:sldChg chg="addCm">
        <pc:chgData name="Nancy Novitski" userId="S::novitski@uoregon.edu::0203b0b9-0b05-48f5-9d6b-a01bed964cd6" providerId="AD" clId="Web-{2C73C0E4-CC0E-1BF2-27A6-F1F091AD4C59}" dt="2024-02-20T18:24:26.347" v="2"/>
        <pc:sldMkLst>
          <pc:docMk/>
          <pc:sldMk cId="3736735047" sldId="307"/>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24:26.347" v="2"/>
              <pc2:cmMkLst xmlns:pc2="http://schemas.microsoft.com/office/powerpoint/2019/9/main/command">
                <pc:docMk/>
                <pc:sldMk cId="3736735047" sldId="307"/>
                <pc2:cmMk id="{545D64E3-FD28-465F-B600-D1E36300A59B}"/>
              </pc2:cmMkLst>
            </pc226:cmChg>
          </p:ext>
        </pc:extLst>
      </pc:sldChg>
      <pc:sldChg chg="modSp addCm delCm modCm">
        <pc:chgData name="Nancy Novitski" userId="S::novitski@uoregon.edu::0203b0b9-0b05-48f5-9d6b-a01bed964cd6" providerId="AD" clId="Web-{2C73C0E4-CC0E-1BF2-27A6-F1F091AD4C59}" dt="2024-02-20T18:49:59.043" v="30"/>
        <pc:sldMkLst>
          <pc:docMk/>
          <pc:sldMk cId="791290703" sldId="308"/>
        </pc:sldMkLst>
        <pc:spChg chg="mod">
          <ac:chgData name="Nancy Novitski" userId="S::novitski@uoregon.edu::0203b0b9-0b05-48f5-9d6b-a01bed964cd6" providerId="AD" clId="Web-{2C73C0E4-CC0E-1BF2-27A6-F1F091AD4C59}" dt="2024-02-20T18:27:11.181" v="7" actId="20577"/>
          <ac:spMkLst>
            <pc:docMk/>
            <pc:sldMk cId="791290703" sldId="308"/>
            <ac:spMk id="4" creationId="{4E12EE6D-F833-B391-4C44-716FF02FAA0D}"/>
          </ac:spMkLst>
        </pc:spChg>
        <pc:extLst>
          <p:ext xmlns:p="http://schemas.openxmlformats.org/presentationml/2006/main" uri="{D6D511B9-2390-475A-947B-AFAB55BFBCF1}">
            <pc226:cmChg xmlns:pc226="http://schemas.microsoft.com/office/powerpoint/2022/06/main/command" chg="add del mod">
              <pc226:chgData name="Nancy Novitski" userId="S::novitski@uoregon.edu::0203b0b9-0b05-48f5-9d6b-a01bed964cd6" providerId="AD" clId="Web-{2C73C0E4-CC0E-1BF2-27A6-F1F091AD4C59}" dt="2024-02-20T18:28:09.323" v="9"/>
              <pc2:cmMkLst xmlns:pc2="http://schemas.microsoft.com/office/powerpoint/2019/9/main/command">
                <pc:docMk/>
                <pc:sldMk cId="791290703" sldId="308"/>
                <pc2:cmMk id="{7200E84B-431F-45B7-8C5D-5FC3B908E54C}"/>
              </pc2:cmMkLst>
            </pc226:cmChg>
            <pc226:cmChg xmlns:pc226="http://schemas.microsoft.com/office/powerpoint/2022/06/main/command" chg="add mod">
              <pc226:chgData name="Nancy Novitski" userId="S::novitski@uoregon.edu::0203b0b9-0b05-48f5-9d6b-a01bed964cd6" providerId="AD" clId="Web-{2C73C0E4-CC0E-1BF2-27A6-F1F091AD4C59}" dt="2024-02-20T18:49:59.043" v="30"/>
              <pc2:cmMkLst xmlns:pc2="http://schemas.microsoft.com/office/powerpoint/2019/9/main/command">
                <pc:docMk/>
                <pc:sldMk cId="791290703" sldId="308"/>
                <pc2:cmMk id="{A2064DF7-B7FF-433C-B220-E324352CAFFF}"/>
              </pc2:cmMkLst>
              <pc226:cmRplyChg chg="mod modRxn">
                <pc226:chgData name="Nancy Novitski" userId="S::novitski@uoregon.edu::0203b0b9-0b05-48f5-9d6b-a01bed964cd6" providerId="AD" clId="Web-{2C73C0E4-CC0E-1BF2-27A6-F1F091AD4C59}" dt="2024-02-20T18:49:59.043" v="30"/>
                <pc2:cmRplyMkLst xmlns:pc2="http://schemas.microsoft.com/office/powerpoint/2019/9/main/command">
                  <pc:docMk/>
                  <pc:sldMk cId="791290703" sldId="308"/>
                  <pc2:cmMk id="{A2064DF7-B7FF-433C-B220-E324352CAFFF}"/>
                  <pc2:cmRplyMk id="{AD52A04F-1588-47FA-A055-ACD14834773C}"/>
                </pc2:cmRplyMkLst>
              </pc226:cmRplyChg>
            </pc226:cmChg>
          </p:ext>
        </pc:extLst>
      </pc:sldChg>
      <pc:sldChg chg="addCm modCm">
        <pc:chgData name="Nancy Novitski" userId="S::novitski@uoregon.edu::0203b0b9-0b05-48f5-9d6b-a01bed964cd6" providerId="AD" clId="Web-{2C73C0E4-CC0E-1BF2-27A6-F1F091AD4C59}" dt="2024-02-20T18:38:37.128" v="20"/>
        <pc:sldMkLst>
          <pc:docMk/>
          <pc:sldMk cId="3383575834" sldId="309"/>
        </pc:sldMkLst>
        <pc:extLst>
          <p:ext xmlns:p="http://schemas.openxmlformats.org/presentationml/2006/main" uri="{D6D511B9-2390-475A-947B-AFAB55BFBCF1}">
            <pc226:cmChg xmlns:pc226="http://schemas.microsoft.com/office/powerpoint/2022/06/main/command" chg="add mod">
              <pc226:chgData name="Nancy Novitski" userId="S::novitski@uoregon.edu::0203b0b9-0b05-48f5-9d6b-a01bed964cd6" providerId="AD" clId="Web-{2C73C0E4-CC0E-1BF2-27A6-F1F091AD4C59}" dt="2024-02-20T18:36:18.232" v="19"/>
              <pc2:cmMkLst xmlns:pc2="http://schemas.microsoft.com/office/powerpoint/2019/9/main/command">
                <pc:docMk/>
                <pc:sldMk cId="3383575834" sldId="309"/>
                <pc2:cmMk id="{596D9746-2F0A-4CCF-B068-BCFEADEEFFD6}"/>
              </pc2:cmMkLst>
            </pc226:cmChg>
            <pc226:cmChg xmlns:pc226="http://schemas.microsoft.com/office/powerpoint/2022/06/main/command" chg="add">
              <pc226:chgData name="Nancy Novitski" userId="S::novitski@uoregon.edu::0203b0b9-0b05-48f5-9d6b-a01bed964cd6" providerId="AD" clId="Web-{2C73C0E4-CC0E-1BF2-27A6-F1F091AD4C59}" dt="2024-02-20T18:38:37.128" v="20"/>
              <pc2:cmMkLst xmlns:pc2="http://schemas.microsoft.com/office/powerpoint/2019/9/main/command">
                <pc:docMk/>
                <pc:sldMk cId="3383575834" sldId="309"/>
                <pc2:cmMk id="{7B4DAA85-4717-428B-A51A-84DB1E78FC5B}"/>
              </pc2:cmMkLst>
            </pc226:cmChg>
          </p:ext>
        </pc:extLst>
      </pc:sldChg>
      <pc:sldChg chg="addCm">
        <pc:chgData name="Nancy Novitski" userId="S::novitski@uoregon.edu::0203b0b9-0b05-48f5-9d6b-a01bed964cd6" providerId="AD" clId="Web-{2C73C0E4-CC0E-1BF2-27A6-F1F091AD4C59}" dt="2024-02-20T18:31:19.268" v="12"/>
        <pc:sldMkLst>
          <pc:docMk/>
          <pc:sldMk cId="2016136239" sldId="310"/>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31:19.268" v="12"/>
              <pc2:cmMkLst xmlns:pc2="http://schemas.microsoft.com/office/powerpoint/2019/9/main/command">
                <pc:docMk/>
                <pc:sldMk cId="2016136239" sldId="310"/>
                <pc2:cmMk id="{2DFBD2C0-0AC6-41EE-B45C-063270A789FA}"/>
              </pc2:cmMkLst>
            </pc226:cmChg>
            <pc226:cmChg xmlns:pc226="http://schemas.microsoft.com/office/powerpoint/2022/06/main/command" chg="add">
              <pc226:chgData name="Nancy Novitski" userId="S::novitski@uoregon.edu::0203b0b9-0b05-48f5-9d6b-a01bed964cd6" providerId="AD" clId="Web-{2C73C0E4-CC0E-1BF2-27A6-F1F091AD4C59}" dt="2024-02-20T18:31:02.205" v="11"/>
              <pc2:cmMkLst xmlns:pc2="http://schemas.microsoft.com/office/powerpoint/2019/9/main/command">
                <pc:docMk/>
                <pc:sldMk cId="2016136239" sldId="310"/>
                <pc2:cmMk id="{DE9015F1-72F4-45D6-8534-F3D60E321650}"/>
              </pc2:cmMkLst>
            </pc226:cmChg>
          </p:ext>
        </pc:extLst>
      </pc:sldChg>
      <pc:sldChg chg="addCm modCm">
        <pc:chgData name="Nancy Novitski" userId="S::novitski@uoregon.edu::0203b0b9-0b05-48f5-9d6b-a01bed964cd6" providerId="AD" clId="Web-{2C73C0E4-CC0E-1BF2-27A6-F1F091AD4C59}" dt="2024-02-20T18:43:55.608" v="24"/>
        <pc:sldMkLst>
          <pc:docMk/>
          <pc:sldMk cId="1096115937" sldId="312"/>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43:55.608" v="24"/>
              <pc2:cmMkLst xmlns:pc2="http://schemas.microsoft.com/office/powerpoint/2019/9/main/command">
                <pc:docMk/>
                <pc:sldMk cId="1096115937" sldId="312"/>
                <pc2:cmMk id="{1576E316-DE30-401A-A98F-9BAA8CBB622F}"/>
              </pc2:cmMkLst>
            </pc226:cmChg>
            <pc226:cmChg xmlns:pc226="http://schemas.microsoft.com/office/powerpoint/2022/06/main/command" chg="add">
              <pc226:chgData name="Nancy Novitski" userId="S::novitski@uoregon.edu::0203b0b9-0b05-48f5-9d6b-a01bed964cd6" providerId="AD" clId="Web-{2C73C0E4-CC0E-1BF2-27A6-F1F091AD4C59}" dt="2024-02-20T18:43:12.575" v="23"/>
              <pc2:cmMkLst xmlns:pc2="http://schemas.microsoft.com/office/powerpoint/2019/9/main/command">
                <pc:docMk/>
                <pc:sldMk cId="1096115937" sldId="312"/>
                <pc2:cmMk id="{B3E2952C-A7A0-409B-BE86-BE745AE2E1C9}"/>
              </pc2:cmMkLst>
            </pc226:cmChg>
            <pc226:cmChg xmlns:pc226="http://schemas.microsoft.com/office/powerpoint/2022/06/main/command" chg="mod">
              <pc226:chgData name="Nancy Novitski" userId="S::novitski@uoregon.edu::0203b0b9-0b05-48f5-9d6b-a01bed964cd6" providerId="AD" clId="Web-{2C73C0E4-CC0E-1BF2-27A6-F1F091AD4C59}" dt="2024-02-20T18:39:34.786" v="22"/>
              <pc2:cmMkLst xmlns:pc2="http://schemas.microsoft.com/office/powerpoint/2019/9/main/command">
                <pc:docMk/>
                <pc:sldMk cId="1096115937" sldId="312"/>
                <pc2:cmMk id="{585257E4-AA66-F04C-8E82-127C4DDCAB67}"/>
              </pc2:cmMkLst>
              <pc226:cmRplyChg chg="add">
                <pc226:chgData name="Nancy Novitski" userId="S::novitski@uoregon.edu::0203b0b9-0b05-48f5-9d6b-a01bed964cd6" providerId="AD" clId="Web-{2C73C0E4-CC0E-1BF2-27A6-F1F091AD4C59}" dt="2024-02-20T18:39:34.786" v="22"/>
                <pc2:cmRplyMkLst xmlns:pc2="http://schemas.microsoft.com/office/powerpoint/2019/9/main/command">
                  <pc:docMk/>
                  <pc:sldMk cId="1096115937" sldId="312"/>
                  <pc2:cmMk id="{585257E4-AA66-F04C-8E82-127C4DDCAB67}"/>
                  <pc2:cmRplyMk id="{D19303F8-3082-4FF9-91FA-F67EFE994F10}"/>
                </pc2:cmRplyMkLst>
              </pc226:cmRplyChg>
            </pc226:cmChg>
          </p:ext>
        </pc:extLst>
      </pc:sldChg>
      <pc:sldChg chg="addCm">
        <pc:chgData name="Nancy Novitski" userId="S::novitski@uoregon.edu::0203b0b9-0b05-48f5-9d6b-a01bed964cd6" providerId="AD" clId="Web-{2C73C0E4-CC0E-1BF2-27A6-F1F091AD4C59}" dt="2024-02-20T18:25:25.833" v="4"/>
        <pc:sldMkLst>
          <pc:docMk/>
          <pc:sldMk cId="4167466717" sldId="323"/>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25:01.738" v="3"/>
              <pc2:cmMkLst xmlns:pc2="http://schemas.microsoft.com/office/powerpoint/2019/9/main/command">
                <pc:docMk/>
                <pc:sldMk cId="4167466717" sldId="323"/>
                <pc2:cmMk id="{DB115E8F-4CE8-46B7-AB77-3A524804E747}"/>
              </pc2:cmMkLst>
            </pc226:cmChg>
            <pc226:cmChg xmlns:pc226="http://schemas.microsoft.com/office/powerpoint/2022/06/main/command" chg="add">
              <pc226:chgData name="Nancy Novitski" userId="S::novitski@uoregon.edu::0203b0b9-0b05-48f5-9d6b-a01bed964cd6" providerId="AD" clId="Web-{2C73C0E4-CC0E-1BF2-27A6-F1F091AD4C59}" dt="2024-02-20T18:25:25.833" v="4"/>
              <pc2:cmMkLst xmlns:pc2="http://schemas.microsoft.com/office/powerpoint/2019/9/main/command">
                <pc:docMk/>
                <pc:sldMk cId="4167466717" sldId="323"/>
                <pc2:cmMk id="{865C2CED-9D31-44A8-B9C2-8E8DA1ACA0DA}"/>
              </pc2:cmMkLst>
            </pc226:cmChg>
          </p:ext>
        </pc:extLst>
      </pc:sldChg>
      <pc:sldChg chg="addCm">
        <pc:chgData name="Nancy Novitski" userId="S::novitski@uoregon.edu::0203b0b9-0b05-48f5-9d6b-a01bed964cd6" providerId="AD" clId="Web-{2C73C0E4-CC0E-1BF2-27A6-F1F091AD4C59}" dt="2024-02-20T18:44:50.813" v="25"/>
        <pc:sldMkLst>
          <pc:docMk/>
          <pc:sldMk cId="924089956" sldId="328"/>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44:50.813" v="25"/>
              <pc2:cmMkLst xmlns:pc2="http://schemas.microsoft.com/office/powerpoint/2019/9/main/command">
                <pc:docMk/>
                <pc:sldMk cId="924089956" sldId="328"/>
                <pc2:cmMk id="{65FBD05D-DFC3-45EE-86C7-71D81D7A94E0}"/>
              </pc2:cmMkLst>
            </pc226:cmChg>
          </p:ext>
        </pc:extLst>
      </pc:sldChg>
      <pc:sldChg chg="addCm">
        <pc:chgData name="Nancy Novitski" userId="S::novitski@uoregon.edu::0203b0b9-0b05-48f5-9d6b-a01bed964cd6" providerId="AD" clId="Web-{2C73C0E4-CC0E-1BF2-27A6-F1F091AD4C59}" dt="2024-02-20T18:48:52.072" v="29"/>
        <pc:sldMkLst>
          <pc:docMk/>
          <pc:sldMk cId="1285226896" sldId="330"/>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48:52.072" v="29"/>
              <pc2:cmMkLst xmlns:pc2="http://schemas.microsoft.com/office/powerpoint/2019/9/main/command">
                <pc:docMk/>
                <pc:sldMk cId="1285226896" sldId="330"/>
                <pc2:cmMk id="{45738698-D6C5-45AF-A324-8DA75A3E09E9}"/>
              </pc2:cmMkLst>
            </pc226:cmChg>
          </p:ext>
        </pc:extLst>
      </pc:sldChg>
      <pc:sldChg chg="addCm">
        <pc:chgData name="Nancy Novitski" userId="S::novitski@uoregon.edu::0203b0b9-0b05-48f5-9d6b-a01bed964cd6" providerId="AD" clId="Web-{2C73C0E4-CC0E-1BF2-27A6-F1F091AD4C59}" dt="2024-02-20T18:33:31.413" v="16"/>
        <pc:sldMkLst>
          <pc:docMk/>
          <pc:sldMk cId="3437100006" sldId="332"/>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33:31.413" v="16"/>
              <pc2:cmMkLst xmlns:pc2="http://schemas.microsoft.com/office/powerpoint/2019/9/main/command">
                <pc:docMk/>
                <pc:sldMk cId="3437100006" sldId="332"/>
                <pc2:cmMk id="{B72A4125-539A-4C8F-B5ED-37569C39F9A6}"/>
              </pc2:cmMkLst>
            </pc226:cmChg>
          </p:ext>
        </pc:extLst>
      </pc:sldChg>
      <pc:sldChg chg="addCm">
        <pc:chgData name="Nancy Novitski" userId="S::novitski@uoregon.edu::0203b0b9-0b05-48f5-9d6b-a01bed964cd6" providerId="AD" clId="Web-{2C73C0E4-CC0E-1BF2-27A6-F1F091AD4C59}" dt="2024-02-20T18:33:08.100" v="15"/>
        <pc:sldMkLst>
          <pc:docMk/>
          <pc:sldMk cId="2025984307" sldId="336"/>
        </pc:sldMkLst>
        <pc:extLst>
          <p:ext xmlns:p="http://schemas.openxmlformats.org/presentationml/2006/main" uri="{D6D511B9-2390-475A-947B-AFAB55BFBCF1}">
            <pc226:cmChg xmlns:pc226="http://schemas.microsoft.com/office/powerpoint/2022/06/main/command" chg="add">
              <pc226:chgData name="Nancy Novitski" userId="S::novitski@uoregon.edu::0203b0b9-0b05-48f5-9d6b-a01bed964cd6" providerId="AD" clId="Web-{2C73C0E4-CC0E-1BF2-27A6-F1F091AD4C59}" dt="2024-02-20T18:32:16.067" v="13"/>
              <pc2:cmMkLst xmlns:pc2="http://schemas.microsoft.com/office/powerpoint/2019/9/main/command">
                <pc:docMk/>
                <pc:sldMk cId="2025984307" sldId="336"/>
                <pc2:cmMk id="{C8029299-DB21-4B30-8D0A-6CDA8EBC1CEB}"/>
              </pc2:cmMkLst>
            </pc226:cmChg>
            <pc226:cmChg xmlns:pc226="http://schemas.microsoft.com/office/powerpoint/2022/06/main/command" chg="add">
              <pc226:chgData name="Nancy Novitski" userId="S::novitski@uoregon.edu::0203b0b9-0b05-48f5-9d6b-a01bed964cd6" providerId="AD" clId="Web-{2C73C0E4-CC0E-1BF2-27A6-F1F091AD4C59}" dt="2024-02-20T18:33:08.100" v="15"/>
              <pc2:cmMkLst xmlns:pc2="http://schemas.microsoft.com/office/powerpoint/2019/9/main/command">
                <pc:docMk/>
                <pc:sldMk cId="2025984307" sldId="336"/>
                <pc2:cmMk id="{C0DB81A1-44E6-49C7-81A3-6D0171A5498C}"/>
              </pc2:cmMkLst>
            </pc226:cmChg>
            <pc226:cmChg xmlns:pc226="http://schemas.microsoft.com/office/powerpoint/2022/06/main/command" chg="add">
              <pc226:chgData name="Nancy Novitski" userId="S::novitski@uoregon.edu::0203b0b9-0b05-48f5-9d6b-a01bed964cd6" providerId="AD" clId="Web-{2C73C0E4-CC0E-1BF2-27A6-F1F091AD4C59}" dt="2024-02-20T18:32:54.818" v="14"/>
              <pc2:cmMkLst xmlns:pc2="http://schemas.microsoft.com/office/powerpoint/2019/9/main/command">
                <pc:docMk/>
                <pc:sldMk cId="2025984307" sldId="336"/>
                <pc2:cmMk id="{E0AABBEB-5738-4447-89A1-D20B68A35851}"/>
              </pc2:cmMkLst>
            </pc226:cmChg>
          </p:ext>
        </pc:extLst>
      </pc:sldChg>
    </pc:docChg>
  </pc:docChgLst>
  <pc:docChgLst>
    <pc:chgData name="Mike Glover Moresi" userId="S::mmoresi@uoregon.edu::5746206a-ee29-4cc3-a213-c5d0d77ed959" providerId="AD" clId="Web-{66F0A68D-C05F-3764-4CD2-4987DE9EB47C}"/>
    <pc:docChg chg="modSld">
      <pc:chgData name="Mike Glover Moresi" userId="S::mmoresi@uoregon.edu::5746206a-ee29-4cc3-a213-c5d0d77ed959" providerId="AD" clId="Web-{66F0A68D-C05F-3764-4CD2-4987DE9EB47C}" dt="2024-02-21T03:56:40.610" v="575" actId="20577"/>
      <pc:docMkLst>
        <pc:docMk/>
      </pc:docMkLst>
      <pc:sldChg chg="modSp modCm">
        <pc:chgData name="Mike Glover Moresi" userId="S::mmoresi@uoregon.edu::5746206a-ee29-4cc3-a213-c5d0d77ed959" providerId="AD" clId="Web-{66F0A68D-C05F-3764-4CD2-4987DE9EB47C}" dt="2024-02-21T02:53:34.329" v="380" actId="1076"/>
        <pc:sldMkLst>
          <pc:docMk/>
          <pc:sldMk cId="2838319020" sldId="305"/>
        </pc:sldMkLst>
        <pc:spChg chg="mod">
          <ac:chgData name="Mike Glover Moresi" userId="S::mmoresi@uoregon.edu::5746206a-ee29-4cc3-a213-c5d0d77ed959" providerId="AD" clId="Web-{66F0A68D-C05F-3764-4CD2-4987DE9EB47C}" dt="2024-02-21T02:53:34.329" v="380" actId="1076"/>
          <ac:spMkLst>
            <pc:docMk/>
            <pc:sldMk cId="2838319020" sldId="305"/>
            <ac:spMk id="6" creationId="{654FCA86-00A8-515E-7F7F-77B653C5FE5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53:11.844" v="377" actId="20577"/>
              <pc2:cmMkLst xmlns:pc2="http://schemas.microsoft.com/office/powerpoint/2019/9/main/command">
                <pc:docMk/>
                <pc:sldMk cId="2838319020" sldId="305"/>
                <pc2:cmMk id="{564BD452-DC96-46B5-9079-A203A356CB47}"/>
              </pc2:cmMkLst>
            </pc226:cmChg>
            <pc226:cmChg xmlns:pc226="http://schemas.microsoft.com/office/powerpoint/2022/06/main/command" chg="mod">
              <pc226:chgData name="Mike Glover Moresi" userId="S::mmoresi@uoregon.edu::5746206a-ee29-4cc3-a213-c5d0d77ed959" providerId="AD" clId="Web-{66F0A68D-C05F-3764-4CD2-4987DE9EB47C}" dt="2024-02-21T02:53:11.844" v="377" actId="20577"/>
              <pc2:cmMkLst xmlns:pc2="http://schemas.microsoft.com/office/powerpoint/2019/9/main/command">
                <pc:docMk/>
                <pc:sldMk cId="2838319020" sldId="305"/>
                <pc2:cmMk id="{B8D238A6-C0F8-4C6B-8B58-8F3454DA991C}"/>
              </pc2:cmMkLst>
            </pc226:cmChg>
          </p:ext>
        </pc:extLst>
      </pc:sldChg>
      <pc:sldChg chg="modSp modCm">
        <pc:chgData name="Mike Glover Moresi" userId="S::mmoresi@uoregon.edu::5746206a-ee29-4cc3-a213-c5d0d77ed959" providerId="AD" clId="Web-{66F0A68D-C05F-3764-4CD2-4987DE9EB47C}" dt="2024-02-21T01:22:21.054" v="34" actId="20577"/>
        <pc:sldMkLst>
          <pc:docMk/>
          <pc:sldMk cId="3736735047" sldId="307"/>
        </pc:sldMkLst>
        <pc:spChg chg="mod">
          <ac:chgData name="Mike Glover Moresi" userId="S::mmoresi@uoregon.edu::5746206a-ee29-4cc3-a213-c5d0d77ed959" providerId="AD" clId="Web-{66F0A68D-C05F-3764-4CD2-4987DE9EB47C}" dt="2024-02-21T01:22:21.054" v="34" actId="20577"/>
          <ac:spMkLst>
            <pc:docMk/>
            <pc:sldMk cId="3736735047" sldId="307"/>
            <ac:spMk id="4" creationId="{909C23FC-883C-8DBB-CC21-0C13BC1C06E6}"/>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1:22:21.054" v="34" actId="20577"/>
              <pc2:cmMkLst xmlns:pc2="http://schemas.microsoft.com/office/powerpoint/2019/9/main/command">
                <pc:docMk/>
                <pc:sldMk cId="3736735047" sldId="307"/>
                <pc2:cmMk id="{545D64E3-FD28-465F-B600-D1E36300A59B}"/>
              </pc2:cmMkLst>
            </pc226:cmChg>
          </p:ext>
        </pc:extLst>
      </pc:sldChg>
      <pc:sldChg chg="addSp modSp modCm">
        <pc:chgData name="Mike Glover Moresi" userId="S::mmoresi@uoregon.edu::5746206a-ee29-4cc3-a213-c5d0d77ed959" providerId="AD" clId="Web-{66F0A68D-C05F-3764-4CD2-4987DE9EB47C}" dt="2024-02-21T02:36:09.982" v="197" actId="20577"/>
        <pc:sldMkLst>
          <pc:docMk/>
          <pc:sldMk cId="3383575834" sldId="309"/>
        </pc:sldMkLst>
        <pc:spChg chg="mod">
          <ac:chgData name="Mike Glover Moresi" userId="S::mmoresi@uoregon.edu::5746206a-ee29-4cc3-a213-c5d0d77ed959" providerId="AD" clId="Web-{66F0A68D-C05F-3764-4CD2-4987DE9EB47C}" dt="2024-02-21T02:33:57.040" v="155" actId="20577"/>
          <ac:spMkLst>
            <pc:docMk/>
            <pc:sldMk cId="3383575834" sldId="309"/>
            <ac:spMk id="2" creationId="{41E44A97-35AE-F464-8F49-AB85A9EE63BB}"/>
          </ac:spMkLst>
        </pc:spChg>
        <pc:spChg chg="mod">
          <ac:chgData name="Mike Glover Moresi" userId="S::mmoresi@uoregon.edu::5746206a-ee29-4cc3-a213-c5d0d77ed959" providerId="AD" clId="Web-{66F0A68D-C05F-3764-4CD2-4987DE9EB47C}" dt="2024-02-21T02:35:21.012" v="180" actId="1076"/>
          <ac:spMkLst>
            <pc:docMk/>
            <pc:sldMk cId="3383575834" sldId="309"/>
            <ac:spMk id="4" creationId="{4E12EE6D-F833-B391-4C44-716FF02FAA0D}"/>
          </ac:spMkLst>
        </pc:spChg>
        <pc:spChg chg="add mod">
          <ac:chgData name="Mike Glover Moresi" userId="S::mmoresi@uoregon.edu::5746206a-ee29-4cc3-a213-c5d0d77ed959" providerId="AD" clId="Web-{66F0A68D-C05F-3764-4CD2-4987DE9EB47C}" dt="2024-02-21T02:36:09.982" v="197" actId="20577"/>
          <ac:spMkLst>
            <pc:docMk/>
            <pc:sldMk cId="3383575834" sldId="309"/>
            <ac:spMk id="8" creationId="{C46A03B7-3FEC-C792-2E77-C4C479850517}"/>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34:43.760" v="177" actId="20577"/>
              <pc2:cmMkLst xmlns:pc2="http://schemas.microsoft.com/office/powerpoint/2019/9/main/command">
                <pc:docMk/>
                <pc:sldMk cId="3383575834" sldId="309"/>
                <pc2:cmMk id="{8A083829-9FD9-E448-BD97-A81AF0D87727}"/>
              </pc2:cmMkLst>
            </pc226:cmChg>
            <pc226:cmChg xmlns:pc226="http://schemas.microsoft.com/office/powerpoint/2022/06/main/command" chg="mod">
              <pc226:chgData name="Mike Glover Moresi" userId="S::mmoresi@uoregon.edu::5746206a-ee29-4cc3-a213-c5d0d77ed959" providerId="AD" clId="Web-{66F0A68D-C05F-3764-4CD2-4987DE9EB47C}" dt="2024-02-21T02:33:56.196" v="154" actId="20577"/>
              <pc2:cmMkLst xmlns:pc2="http://schemas.microsoft.com/office/powerpoint/2019/9/main/command">
                <pc:docMk/>
                <pc:sldMk cId="3383575834" sldId="309"/>
                <pc2:cmMk id="{596D9746-2F0A-4CCF-B068-BCFEADEEFFD6}"/>
              </pc2:cmMkLst>
            </pc226:cmChg>
            <pc226:cmChg xmlns:pc226="http://schemas.microsoft.com/office/powerpoint/2022/06/main/command" chg="mod">
              <pc226:chgData name="Mike Glover Moresi" userId="S::mmoresi@uoregon.edu::5746206a-ee29-4cc3-a213-c5d0d77ed959" providerId="AD" clId="Web-{66F0A68D-C05F-3764-4CD2-4987DE9EB47C}" dt="2024-02-21T02:35:54.669" v="194" actId="20577"/>
              <pc2:cmMkLst xmlns:pc2="http://schemas.microsoft.com/office/powerpoint/2019/9/main/command">
                <pc:docMk/>
                <pc:sldMk cId="3383575834" sldId="309"/>
                <pc2:cmMk id="{7C33E756-5B7C-4D19-8937-9464498C2390}"/>
              </pc2:cmMkLst>
            </pc226:cmChg>
            <pc226:cmChg xmlns:pc226="http://schemas.microsoft.com/office/powerpoint/2022/06/main/command" chg="mod">
              <pc226:chgData name="Mike Glover Moresi" userId="S::mmoresi@uoregon.edu::5746206a-ee29-4cc3-a213-c5d0d77ed959" providerId="AD" clId="Web-{66F0A68D-C05F-3764-4CD2-4987DE9EB47C}" dt="2024-02-21T02:34:43.760" v="177" actId="20577"/>
              <pc2:cmMkLst xmlns:pc2="http://schemas.microsoft.com/office/powerpoint/2019/9/main/command">
                <pc:docMk/>
                <pc:sldMk cId="3383575834" sldId="309"/>
                <pc2:cmMk id="{C4393657-5735-4A62-B5BB-A1669605AD5A}"/>
              </pc2:cmMkLst>
            </pc226:cmChg>
            <pc226:cmChg xmlns:pc226="http://schemas.microsoft.com/office/powerpoint/2022/06/main/command" chg="mod">
              <pc226:chgData name="Mike Glover Moresi" userId="S::mmoresi@uoregon.edu::5746206a-ee29-4cc3-a213-c5d0d77ed959" providerId="AD" clId="Web-{66F0A68D-C05F-3764-4CD2-4987DE9EB47C}" dt="2024-02-21T02:35:54.669" v="194" actId="20577"/>
              <pc2:cmMkLst xmlns:pc2="http://schemas.microsoft.com/office/powerpoint/2019/9/main/command">
                <pc:docMk/>
                <pc:sldMk cId="3383575834" sldId="309"/>
                <pc2:cmMk id="{B13A16A4-1413-4A4D-AE1B-0C3D4D4FEE31}"/>
              </pc2:cmMkLst>
            </pc226:cmChg>
          </p:ext>
        </pc:extLst>
      </pc:sldChg>
      <pc:sldChg chg="modCm">
        <pc:chgData name="Mike Glover Moresi" userId="S::mmoresi@uoregon.edu::5746206a-ee29-4cc3-a213-c5d0d77ed959" providerId="AD" clId="Web-{66F0A68D-C05F-3764-4CD2-4987DE9EB47C}" dt="2024-02-21T02:38:45.315" v="211"/>
        <pc:sldMkLst>
          <pc:docMk/>
          <pc:sldMk cId="2016136239" sldId="310"/>
        </pc:sldMkLst>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38:45.315" v="211"/>
              <pc2:cmMkLst xmlns:pc2="http://schemas.microsoft.com/office/powerpoint/2019/9/main/command">
                <pc:docMk/>
                <pc:sldMk cId="2016136239" sldId="310"/>
                <pc2:cmMk id="{DE9015F1-72F4-45D6-8534-F3D60E321650}"/>
              </pc2:cmMkLst>
            </pc226:cmChg>
          </p:ext>
        </pc:extLst>
      </pc:sldChg>
      <pc:sldChg chg="addSp modSp modCm">
        <pc:chgData name="Mike Glover Moresi" userId="S::mmoresi@uoregon.edu::5746206a-ee29-4cc3-a213-c5d0d77ed959" providerId="AD" clId="Web-{66F0A68D-C05F-3764-4CD2-4987DE9EB47C}" dt="2024-02-21T02:33:16.211" v="152" actId="14100"/>
        <pc:sldMkLst>
          <pc:docMk/>
          <pc:sldMk cId="1096115937" sldId="312"/>
        </pc:sldMkLst>
        <pc:spChg chg="add mod">
          <ac:chgData name="Mike Glover Moresi" userId="S::mmoresi@uoregon.edu::5746206a-ee29-4cc3-a213-c5d0d77ed959" providerId="AD" clId="Web-{66F0A68D-C05F-3764-4CD2-4987DE9EB47C}" dt="2024-02-21T02:32:23.740" v="144" actId="14100"/>
          <ac:spMkLst>
            <pc:docMk/>
            <pc:sldMk cId="1096115937" sldId="312"/>
            <ac:spMk id="3" creationId="{AA416F10-41CA-C1EF-D38A-3765DB63DE41}"/>
          </ac:spMkLst>
        </pc:spChg>
        <pc:spChg chg="mod">
          <ac:chgData name="Mike Glover Moresi" userId="S::mmoresi@uoregon.edu::5746206a-ee29-4cc3-a213-c5d0d77ed959" providerId="AD" clId="Web-{66F0A68D-C05F-3764-4CD2-4987DE9EB47C}" dt="2024-02-21T02:32:53.679" v="150" actId="1076"/>
          <ac:spMkLst>
            <pc:docMk/>
            <pc:sldMk cId="1096115937" sldId="312"/>
            <ac:spMk id="4" creationId="{4E12EE6D-F833-B391-4C44-716FF02FAA0D}"/>
          </ac:spMkLst>
        </pc:spChg>
        <pc:spChg chg="mod">
          <ac:chgData name="Mike Glover Moresi" userId="S::mmoresi@uoregon.edu::5746206a-ee29-4cc3-a213-c5d0d77ed959" providerId="AD" clId="Web-{66F0A68D-C05F-3764-4CD2-4987DE9EB47C}" dt="2024-02-21T02:33:09.382" v="151" actId="20577"/>
          <ac:spMkLst>
            <pc:docMk/>
            <pc:sldMk cId="1096115937" sldId="312"/>
            <ac:spMk id="6" creationId="{43362E72-FC0B-1DDC-03B7-4D23073E12AB}"/>
          </ac:spMkLst>
        </pc:spChg>
        <pc:spChg chg="mod">
          <ac:chgData name="Mike Glover Moresi" userId="S::mmoresi@uoregon.edu::5746206a-ee29-4cc3-a213-c5d0d77ed959" providerId="AD" clId="Web-{66F0A68D-C05F-3764-4CD2-4987DE9EB47C}" dt="2024-02-21T02:33:16.211" v="152" actId="14100"/>
          <ac:spMkLst>
            <pc:docMk/>
            <pc:sldMk cId="1096115937" sldId="312"/>
            <ac:spMk id="7" creationId="{54A4C12E-A97F-518F-A310-E7531F4B2548}"/>
          </ac:spMkLst>
        </pc:spChg>
        <pc:cxnChg chg="mod">
          <ac:chgData name="Mike Glover Moresi" userId="S::mmoresi@uoregon.edu::5746206a-ee29-4cc3-a213-c5d0d77ed959" providerId="AD" clId="Web-{66F0A68D-C05F-3764-4CD2-4987DE9EB47C}" dt="2024-02-21T02:32:34.006" v="145" actId="14100"/>
          <ac:cxnSpMkLst>
            <pc:docMk/>
            <pc:sldMk cId="1096115937" sldId="312"/>
            <ac:cxnSpMk id="15" creationId="{E4050DE3-AC13-FDBC-7DF0-49EE1C014CCE}"/>
          </ac:cxnSpMkLst>
        </pc:cxn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32:45.526" v="147" actId="20577"/>
              <pc2:cmMkLst xmlns:pc2="http://schemas.microsoft.com/office/powerpoint/2019/9/main/command">
                <pc:docMk/>
                <pc:sldMk cId="1096115937" sldId="312"/>
                <pc2:cmMk id="{1576E316-DE30-401A-A98F-9BAA8CBB622F}"/>
              </pc2:cmMkLst>
            </pc226:cmChg>
            <pc226:cmChg xmlns:pc226="http://schemas.microsoft.com/office/powerpoint/2022/06/main/command" chg="mod">
              <pc226:chgData name="Mike Glover Moresi" userId="S::mmoresi@uoregon.edu::5746206a-ee29-4cc3-a213-c5d0d77ed959" providerId="AD" clId="Web-{66F0A68D-C05F-3764-4CD2-4987DE9EB47C}" dt="2024-02-21T02:31:21.379" v="123" actId="20577"/>
              <pc2:cmMkLst xmlns:pc2="http://schemas.microsoft.com/office/powerpoint/2019/9/main/command">
                <pc:docMk/>
                <pc:sldMk cId="1096115937" sldId="312"/>
                <pc2:cmMk id="{B3E2952C-A7A0-409B-BE86-BE745AE2E1C9}"/>
              </pc2:cmMkLst>
            </pc226:cmChg>
          </p:ext>
        </pc:extLst>
      </pc:sldChg>
      <pc:sldChg chg="modSp">
        <pc:chgData name="Mike Glover Moresi" userId="S::mmoresi@uoregon.edu::5746206a-ee29-4cc3-a213-c5d0d77ed959" providerId="AD" clId="Web-{66F0A68D-C05F-3764-4CD2-4987DE9EB47C}" dt="2024-02-21T02:40:42.725" v="222" actId="20577"/>
        <pc:sldMkLst>
          <pc:docMk/>
          <pc:sldMk cId="1579770457" sldId="313"/>
        </pc:sldMkLst>
        <pc:spChg chg="mod">
          <ac:chgData name="Mike Glover Moresi" userId="S::mmoresi@uoregon.edu::5746206a-ee29-4cc3-a213-c5d0d77ed959" providerId="AD" clId="Web-{66F0A68D-C05F-3764-4CD2-4987DE9EB47C}" dt="2024-02-21T02:40:06.005" v="214" actId="20577"/>
          <ac:spMkLst>
            <pc:docMk/>
            <pc:sldMk cId="1579770457" sldId="313"/>
            <ac:spMk id="2" creationId="{41E44A97-35AE-F464-8F49-AB85A9EE63BB}"/>
          </ac:spMkLst>
        </pc:spChg>
        <pc:spChg chg="mod">
          <ac:chgData name="Mike Glover Moresi" userId="S::mmoresi@uoregon.edu::5746206a-ee29-4cc3-a213-c5d0d77ed959" providerId="AD" clId="Web-{66F0A68D-C05F-3764-4CD2-4987DE9EB47C}" dt="2024-02-21T02:40:42.725" v="222" actId="20577"/>
          <ac:spMkLst>
            <pc:docMk/>
            <pc:sldMk cId="1579770457" sldId="313"/>
            <ac:spMk id="3" creationId="{74666D5C-E505-5270-89A6-CCE5C099ADB7}"/>
          </ac:spMkLst>
        </pc:spChg>
      </pc:sldChg>
      <pc:sldChg chg="modSp modCm">
        <pc:chgData name="Mike Glover Moresi" userId="S::mmoresi@uoregon.edu::5746206a-ee29-4cc3-a213-c5d0d77ed959" providerId="AD" clId="Web-{66F0A68D-C05F-3764-4CD2-4987DE9EB47C}" dt="2024-02-21T02:45:18.844" v="269" actId="20577"/>
        <pc:sldMkLst>
          <pc:docMk/>
          <pc:sldMk cId="3474573696" sldId="315"/>
        </pc:sldMkLst>
        <pc:spChg chg="mod">
          <ac:chgData name="Mike Glover Moresi" userId="S::mmoresi@uoregon.edu::5746206a-ee29-4cc3-a213-c5d0d77ed959" providerId="AD" clId="Web-{66F0A68D-C05F-3764-4CD2-4987DE9EB47C}" dt="2024-02-21T02:45:18.844" v="269" actId="20577"/>
          <ac:spMkLst>
            <pc:docMk/>
            <pc:sldMk cId="3474573696" sldId="315"/>
            <ac:spMk id="2" creationId="{41E44A97-35AE-F464-8F49-AB85A9EE63BB}"/>
          </ac:spMkLst>
        </pc:spChg>
        <pc:spChg chg="mod">
          <ac:chgData name="Mike Glover Moresi" userId="S::mmoresi@uoregon.edu::5746206a-ee29-4cc3-a213-c5d0d77ed959" providerId="AD" clId="Web-{66F0A68D-C05F-3764-4CD2-4987DE9EB47C}" dt="2024-02-21T02:43:32.278" v="250" actId="20577"/>
          <ac:spMkLst>
            <pc:docMk/>
            <pc:sldMk cId="3474573696" sldId="315"/>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45:02.046" v="266"/>
              <pc2:cmMkLst xmlns:pc2="http://schemas.microsoft.com/office/powerpoint/2019/9/main/command">
                <pc:docMk/>
                <pc:sldMk cId="3474573696" sldId="315"/>
                <pc2:cmMk id="{06467D64-E707-4E8E-B18C-1AD879907FFA}"/>
              </pc2:cmMkLst>
              <pc226:cmRplyChg chg="add">
                <pc226:chgData name="Mike Glover Moresi" userId="S::mmoresi@uoregon.edu::5746206a-ee29-4cc3-a213-c5d0d77ed959" providerId="AD" clId="Web-{66F0A68D-C05F-3764-4CD2-4987DE9EB47C}" dt="2024-02-21T02:44:59.703" v="265"/>
                <pc2:cmRplyMkLst xmlns:pc2="http://schemas.microsoft.com/office/powerpoint/2019/9/main/command">
                  <pc:docMk/>
                  <pc:sldMk cId="3474573696" sldId="315"/>
                  <pc2:cmMk id="{06467D64-E707-4E8E-B18C-1AD879907FFA}"/>
                  <pc2:cmRplyMk id="{0B941841-55C9-40E7-BB3C-D464C7938C92}"/>
                </pc2:cmRplyMkLst>
              </pc226:cmRplyChg>
            </pc226:cmChg>
            <pc226:cmChg xmlns:pc226="http://schemas.microsoft.com/office/powerpoint/2022/06/main/command" chg="mod">
              <pc226:chgData name="Mike Glover Moresi" userId="S::mmoresi@uoregon.edu::5746206a-ee29-4cc3-a213-c5d0d77ed959" providerId="AD" clId="Web-{66F0A68D-C05F-3764-4CD2-4987DE9EB47C}" dt="2024-02-21T02:43:16.543" v="249" actId="20577"/>
              <pc2:cmMkLst xmlns:pc2="http://schemas.microsoft.com/office/powerpoint/2019/9/main/command">
                <pc:docMk/>
                <pc:sldMk cId="3474573696" sldId="315"/>
                <pc2:cmMk id="{384E4871-9181-4E1F-BE86-8FEEF9BB4E8E}"/>
              </pc2:cmMkLst>
            </pc226:cmChg>
            <pc226:cmChg xmlns:pc226="http://schemas.microsoft.com/office/powerpoint/2022/06/main/command" chg="mod">
              <pc226:chgData name="Mike Glover Moresi" userId="S::mmoresi@uoregon.edu::5746206a-ee29-4cc3-a213-c5d0d77ed959" providerId="AD" clId="Web-{66F0A68D-C05F-3764-4CD2-4987DE9EB47C}" dt="2024-02-21T02:43:16.543" v="249" actId="20577"/>
              <pc2:cmMkLst xmlns:pc2="http://schemas.microsoft.com/office/powerpoint/2019/9/main/command">
                <pc:docMk/>
                <pc:sldMk cId="3474573696" sldId="315"/>
                <pc2:cmMk id="{8710BF83-FDA1-4252-B7F3-7A6F0419C64F}"/>
              </pc2:cmMkLst>
            </pc226:cmChg>
            <pc226:cmChg xmlns:pc226="http://schemas.microsoft.com/office/powerpoint/2022/06/main/command" chg="mod">
              <pc226:chgData name="Mike Glover Moresi" userId="S::mmoresi@uoregon.edu::5746206a-ee29-4cc3-a213-c5d0d77ed959" providerId="AD" clId="Web-{66F0A68D-C05F-3764-4CD2-4987DE9EB47C}" dt="2024-02-21T02:43:16.543" v="249" actId="20577"/>
              <pc2:cmMkLst xmlns:pc2="http://schemas.microsoft.com/office/powerpoint/2019/9/main/command">
                <pc:docMk/>
                <pc:sldMk cId="3474573696" sldId="315"/>
                <pc2:cmMk id="{46D5818F-5B3E-4C95-A9FB-80E4154829F6}"/>
              </pc2:cmMkLst>
            </pc226:cmChg>
          </p:ext>
        </pc:extLst>
      </pc:sldChg>
      <pc:sldChg chg="modSp modCm">
        <pc:chgData name="Mike Glover Moresi" userId="S::mmoresi@uoregon.edu::5746206a-ee29-4cc3-a213-c5d0d77ed959" providerId="AD" clId="Web-{66F0A68D-C05F-3764-4CD2-4987DE9EB47C}" dt="2024-02-21T02:42:43.057" v="247" actId="1076"/>
        <pc:sldMkLst>
          <pc:docMk/>
          <pc:sldMk cId="3614356320" sldId="317"/>
        </pc:sldMkLst>
        <pc:spChg chg="mod">
          <ac:chgData name="Mike Glover Moresi" userId="S::mmoresi@uoregon.edu::5746206a-ee29-4cc3-a213-c5d0d77ed959" providerId="AD" clId="Web-{66F0A68D-C05F-3764-4CD2-4987DE9EB47C}" dt="2024-02-21T02:41:34.915" v="229" actId="20577"/>
          <ac:spMkLst>
            <pc:docMk/>
            <pc:sldMk cId="3614356320" sldId="317"/>
            <ac:spMk id="2" creationId="{41E44A97-35AE-F464-8F49-AB85A9EE63BB}"/>
          </ac:spMkLst>
        </pc:spChg>
        <pc:spChg chg="mod">
          <ac:chgData name="Mike Glover Moresi" userId="S::mmoresi@uoregon.edu::5746206a-ee29-4cc3-a213-c5d0d77ed959" providerId="AD" clId="Web-{66F0A68D-C05F-3764-4CD2-4987DE9EB47C}" dt="2024-02-21T02:42:38.698" v="246" actId="1076"/>
          <ac:spMkLst>
            <pc:docMk/>
            <pc:sldMk cId="3614356320" sldId="317"/>
            <ac:spMk id="3" creationId="{87F369A2-F3A4-8777-F934-113BBCE55291}"/>
          </ac:spMkLst>
        </pc:spChg>
        <pc:spChg chg="mod">
          <ac:chgData name="Mike Glover Moresi" userId="S::mmoresi@uoregon.edu::5746206a-ee29-4cc3-a213-c5d0d77ed959" providerId="AD" clId="Web-{66F0A68D-C05F-3764-4CD2-4987DE9EB47C}" dt="2024-02-21T02:42:43.057" v="247" actId="1076"/>
          <ac:spMkLst>
            <pc:docMk/>
            <pc:sldMk cId="3614356320" sldId="317"/>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42:32.041" v="245" actId="20577"/>
              <pc2:cmMkLst xmlns:pc2="http://schemas.microsoft.com/office/powerpoint/2019/9/main/command">
                <pc:docMk/>
                <pc:sldMk cId="3614356320" sldId="317"/>
                <pc2:cmMk id="{3AC3EC07-4557-4957-845A-32F8C92E356B}"/>
              </pc2:cmMkLst>
            </pc226:cmChg>
            <pc226:cmChg xmlns:pc226="http://schemas.microsoft.com/office/powerpoint/2022/06/main/command" chg="mod">
              <pc226:chgData name="Mike Glover Moresi" userId="S::mmoresi@uoregon.edu::5746206a-ee29-4cc3-a213-c5d0d77ed959" providerId="AD" clId="Web-{66F0A68D-C05F-3764-4CD2-4987DE9EB47C}" dt="2024-02-21T02:42:32.041" v="245" actId="20577"/>
              <pc2:cmMkLst xmlns:pc2="http://schemas.microsoft.com/office/powerpoint/2019/9/main/command">
                <pc:docMk/>
                <pc:sldMk cId="3614356320" sldId="317"/>
                <pc2:cmMk id="{951C786A-4E79-4EEA-8D5C-73DB7BE5B2A1}"/>
              </pc2:cmMkLst>
            </pc226:cmChg>
            <pc226:cmChg xmlns:pc226="http://schemas.microsoft.com/office/powerpoint/2022/06/main/command" chg="mod">
              <pc226:chgData name="Mike Glover Moresi" userId="S::mmoresi@uoregon.edu::5746206a-ee29-4cc3-a213-c5d0d77ed959" providerId="AD" clId="Web-{66F0A68D-C05F-3764-4CD2-4987DE9EB47C}" dt="2024-02-21T02:42:32.041" v="245" actId="20577"/>
              <pc2:cmMkLst xmlns:pc2="http://schemas.microsoft.com/office/powerpoint/2019/9/main/command">
                <pc:docMk/>
                <pc:sldMk cId="3614356320" sldId="317"/>
                <pc2:cmMk id="{B8C7E19C-B45C-43AA-B139-2002E45D765F}"/>
              </pc2:cmMkLst>
            </pc226:cmChg>
            <pc226:cmChg xmlns:pc226="http://schemas.microsoft.com/office/powerpoint/2022/06/main/command" chg="mod">
              <pc226:chgData name="Mike Glover Moresi" userId="S::mmoresi@uoregon.edu::5746206a-ee29-4cc3-a213-c5d0d77ed959" providerId="AD" clId="Web-{66F0A68D-C05F-3764-4CD2-4987DE9EB47C}" dt="2024-02-21T02:41:37.649" v="230"/>
              <pc2:cmMkLst xmlns:pc2="http://schemas.microsoft.com/office/powerpoint/2019/9/main/command">
                <pc:docMk/>
                <pc:sldMk cId="3614356320" sldId="317"/>
                <pc2:cmMk id="{1F412FCB-3DF1-413A-9060-319B16CA07F9}"/>
              </pc2:cmMkLst>
            </pc226:cmChg>
            <pc226:cmChg xmlns:pc226="http://schemas.microsoft.com/office/powerpoint/2022/06/main/command" chg="mod">
              <pc226:chgData name="Mike Glover Moresi" userId="S::mmoresi@uoregon.edu::5746206a-ee29-4cc3-a213-c5d0d77ed959" providerId="AD" clId="Web-{66F0A68D-C05F-3764-4CD2-4987DE9EB47C}" dt="2024-02-21T02:42:32.041" v="245" actId="20577"/>
              <pc2:cmMkLst xmlns:pc2="http://schemas.microsoft.com/office/powerpoint/2019/9/main/command">
                <pc:docMk/>
                <pc:sldMk cId="3614356320" sldId="317"/>
                <pc2:cmMk id="{D487DEF6-EB3F-4D7A-81F4-28F1126334E3}"/>
              </pc2:cmMkLst>
            </pc226:cmChg>
          </p:ext>
        </pc:extLst>
      </pc:sldChg>
      <pc:sldChg chg="modSp">
        <pc:chgData name="Mike Glover Moresi" userId="S::mmoresi@uoregon.edu::5746206a-ee29-4cc3-a213-c5d0d77ed959" providerId="AD" clId="Web-{66F0A68D-C05F-3764-4CD2-4987DE9EB47C}" dt="2024-02-21T01:23:02.885" v="36" actId="20577"/>
        <pc:sldMkLst>
          <pc:docMk/>
          <pc:sldMk cId="3123672343" sldId="318"/>
        </pc:sldMkLst>
        <pc:spChg chg="mod">
          <ac:chgData name="Mike Glover Moresi" userId="S::mmoresi@uoregon.edu::5746206a-ee29-4cc3-a213-c5d0d77ed959" providerId="AD" clId="Web-{66F0A68D-C05F-3764-4CD2-4987DE9EB47C}" dt="2024-02-21T01:23:02.885" v="36" actId="20577"/>
          <ac:spMkLst>
            <pc:docMk/>
            <pc:sldMk cId="3123672343" sldId="318"/>
            <ac:spMk id="4" creationId="{4E12EE6D-F833-B391-4C44-716FF02FAA0D}"/>
          </ac:spMkLst>
        </pc:spChg>
      </pc:sldChg>
      <pc:sldChg chg="modSp modCm">
        <pc:chgData name="Mike Glover Moresi" userId="S::mmoresi@uoregon.edu::5746206a-ee29-4cc3-a213-c5d0d77ed959" providerId="AD" clId="Web-{66F0A68D-C05F-3764-4CD2-4987DE9EB47C}" dt="2024-02-21T02:49:38.009" v="352" actId="14100"/>
        <pc:sldMkLst>
          <pc:docMk/>
          <pc:sldMk cId="3599050355" sldId="321"/>
        </pc:sldMkLst>
        <pc:spChg chg="mod">
          <ac:chgData name="Mike Glover Moresi" userId="S::mmoresi@uoregon.edu::5746206a-ee29-4cc3-a213-c5d0d77ed959" providerId="AD" clId="Web-{66F0A68D-C05F-3764-4CD2-4987DE9EB47C}" dt="2024-02-21T02:48:39.382" v="331" actId="20577"/>
          <ac:spMkLst>
            <pc:docMk/>
            <pc:sldMk cId="3599050355" sldId="321"/>
            <ac:spMk id="3" creationId="{95BE899D-3A8E-12D3-09DA-171BABA560D8}"/>
          </ac:spMkLst>
        </pc:spChg>
        <pc:spChg chg="mod">
          <ac:chgData name="Mike Glover Moresi" userId="S::mmoresi@uoregon.edu::5746206a-ee29-4cc3-a213-c5d0d77ed959" providerId="AD" clId="Web-{66F0A68D-C05F-3764-4CD2-4987DE9EB47C}" dt="2024-02-21T02:49:38.009" v="352" actId="14100"/>
          <ac:spMkLst>
            <pc:docMk/>
            <pc:sldMk cId="3599050355" sldId="321"/>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48:57.695" v="349" actId="20577"/>
              <pc2:cmMkLst xmlns:pc2="http://schemas.microsoft.com/office/powerpoint/2019/9/main/command">
                <pc:docMk/>
                <pc:sldMk cId="3599050355" sldId="321"/>
                <pc2:cmMk id="{D1B5D041-392B-4997-A6D3-C7D8A7DB56D9}"/>
              </pc2:cmMkLst>
            </pc226:cmChg>
            <pc226:cmChg xmlns:pc226="http://schemas.microsoft.com/office/powerpoint/2022/06/main/command" chg="mod">
              <pc226:chgData name="Mike Glover Moresi" userId="S::mmoresi@uoregon.edu::5746206a-ee29-4cc3-a213-c5d0d77ed959" providerId="AD" clId="Web-{66F0A68D-C05F-3764-4CD2-4987DE9EB47C}" dt="2024-02-21T01:21:25.409" v="29"/>
              <pc2:cmMkLst xmlns:pc2="http://schemas.microsoft.com/office/powerpoint/2019/9/main/command">
                <pc:docMk/>
                <pc:sldMk cId="3599050355" sldId="321"/>
                <pc2:cmMk id="{623FA143-2FEE-412B-99D3-A7FBCE77CC6A}"/>
              </pc2:cmMkLst>
            </pc226:cmChg>
          </p:ext>
        </pc:extLst>
      </pc:sldChg>
      <pc:sldChg chg="addCm">
        <pc:chgData name="Mike Glover Moresi" userId="S::mmoresi@uoregon.edu::5746206a-ee29-4cc3-a213-c5d0d77ed959" providerId="AD" clId="Web-{66F0A68D-C05F-3764-4CD2-4987DE9EB47C}" dt="2024-02-21T02:19:32.293" v="42"/>
        <pc:sldMkLst>
          <pc:docMk/>
          <pc:sldMk cId="579221905" sldId="322"/>
        </pc:sldMkLst>
        <pc:extLst>
          <p:ext xmlns:p="http://schemas.openxmlformats.org/presentationml/2006/main" uri="{D6D511B9-2390-475A-947B-AFAB55BFBCF1}">
            <pc226:cmChg xmlns:pc226="http://schemas.microsoft.com/office/powerpoint/2022/06/main/command" chg="add">
              <pc226:chgData name="Mike Glover Moresi" userId="S::mmoresi@uoregon.edu::5746206a-ee29-4cc3-a213-c5d0d77ed959" providerId="AD" clId="Web-{66F0A68D-C05F-3764-4CD2-4987DE9EB47C}" dt="2024-02-21T02:19:32.293" v="42"/>
              <pc2:cmMkLst xmlns:pc2="http://schemas.microsoft.com/office/powerpoint/2019/9/main/command">
                <pc:docMk/>
                <pc:sldMk cId="579221905" sldId="322"/>
                <pc2:cmMk id="{8EBDB79F-A058-4958-AD00-205F2BF019A3}"/>
              </pc2:cmMkLst>
            </pc226:cmChg>
          </p:ext>
        </pc:extLst>
      </pc:sldChg>
      <pc:sldChg chg="modSp modCm">
        <pc:chgData name="Mike Glover Moresi" userId="S::mmoresi@uoregon.edu::5746206a-ee29-4cc3-a213-c5d0d77ed959" providerId="AD" clId="Web-{66F0A68D-C05F-3764-4CD2-4987DE9EB47C}" dt="2024-02-21T01:18:59.961" v="20" actId="20577"/>
        <pc:sldMkLst>
          <pc:docMk/>
          <pc:sldMk cId="4167466717" sldId="323"/>
        </pc:sldMkLst>
        <pc:spChg chg="mod">
          <ac:chgData name="Mike Glover Moresi" userId="S::mmoresi@uoregon.edu::5746206a-ee29-4cc3-a213-c5d0d77ed959" providerId="AD" clId="Web-{66F0A68D-C05F-3764-4CD2-4987DE9EB47C}" dt="2024-02-21T01:18:59.961" v="20" actId="20577"/>
          <ac:spMkLst>
            <pc:docMk/>
            <pc:sldMk cId="4167466717" sldId="323"/>
            <ac:spMk id="3" creationId="{95BE899D-3A8E-12D3-09DA-171BABA560D8}"/>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1:18:59.101" v="19"/>
              <pc2:cmMkLst xmlns:pc2="http://schemas.microsoft.com/office/powerpoint/2019/9/main/command">
                <pc:docMk/>
                <pc:sldMk cId="4167466717" sldId="323"/>
                <pc2:cmMk id="{DB115E8F-4CE8-46B7-AB77-3A524804E747}"/>
              </pc2:cmMkLst>
            </pc226:cmChg>
            <pc226:cmChg xmlns:pc226="http://schemas.microsoft.com/office/powerpoint/2022/06/main/command" chg="mod">
              <pc226:chgData name="Mike Glover Moresi" userId="S::mmoresi@uoregon.edu::5746206a-ee29-4cc3-a213-c5d0d77ed959" providerId="AD" clId="Web-{66F0A68D-C05F-3764-4CD2-4987DE9EB47C}" dt="2024-02-21T01:18:54.898" v="18"/>
              <pc2:cmMkLst xmlns:pc2="http://schemas.microsoft.com/office/powerpoint/2019/9/main/command">
                <pc:docMk/>
                <pc:sldMk cId="4167466717" sldId="323"/>
                <pc2:cmMk id="{865C2CED-9D31-44A8-B9C2-8E8DA1ACA0DA}"/>
              </pc2:cmMkLst>
            </pc226:cmChg>
          </p:ext>
        </pc:extLst>
      </pc:sldChg>
      <pc:sldChg chg="modSp modCm modNotes">
        <pc:chgData name="Mike Glover Moresi" userId="S::mmoresi@uoregon.edu::5746206a-ee29-4cc3-a213-c5d0d77ed959" providerId="AD" clId="Web-{66F0A68D-C05F-3764-4CD2-4987DE9EB47C}" dt="2024-02-21T03:56:40.610" v="575" actId="20577"/>
        <pc:sldMkLst>
          <pc:docMk/>
          <pc:sldMk cId="2144662249" sldId="324"/>
        </pc:sldMkLst>
        <pc:spChg chg="mod">
          <ac:chgData name="Mike Glover Moresi" userId="S::mmoresi@uoregon.edu::5746206a-ee29-4cc3-a213-c5d0d77ed959" providerId="AD" clId="Web-{66F0A68D-C05F-3764-4CD2-4987DE9EB47C}" dt="2024-02-21T02:47:58.974" v="328" actId="20577"/>
          <ac:spMkLst>
            <pc:docMk/>
            <pc:sldMk cId="2144662249" sldId="324"/>
            <ac:spMk id="2" creationId="{910C239A-8909-3E73-87A8-9563840F1EED}"/>
          </ac:spMkLst>
        </pc:spChg>
        <pc:spChg chg="mod">
          <ac:chgData name="Mike Glover Moresi" userId="S::mmoresi@uoregon.edu::5746206a-ee29-4cc3-a213-c5d0d77ed959" providerId="AD" clId="Web-{66F0A68D-C05F-3764-4CD2-4987DE9EB47C}" dt="2024-02-21T03:56:40.610" v="575" actId="20577"/>
          <ac:spMkLst>
            <pc:docMk/>
            <pc:sldMk cId="2144662249" sldId="324"/>
            <ac:spMk id="4" creationId="{4E12EE6D-F833-B391-4C44-716FF02FAA0D}"/>
          </ac:spMkLst>
        </pc:spChg>
        <pc:extLst>
          <p:ext xmlns:p="http://schemas.openxmlformats.org/presentationml/2006/main" uri="{D6D511B9-2390-475A-947B-AFAB55BFBCF1}">
            <pc226:cmChg xmlns:pc226="http://schemas.microsoft.com/office/powerpoint/2022/06/main/command" chg="">
              <pc226:chgData name="Mike Glover Moresi" userId="S::mmoresi@uoregon.edu::5746206a-ee29-4cc3-a213-c5d0d77ed959" providerId="AD" clId="Web-{66F0A68D-C05F-3764-4CD2-4987DE9EB47C}" dt="2024-02-21T02:52:02.951" v="372"/>
              <pc2:cmMkLst xmlns:pc2="http://schemas.microsoft.com/office/powerpoint/2019/9/main/command">
                <pc:docMk/>
                <pc:sldMk cId="2144662249" sldId="324"/>
                <pc2:cmMk id="{6F1F7925-F083-4A54-AE21-69ADACFBF2D6}"/>
              </pc2:cmMkLst>
              <pc226:cmRplyChg chg="mod modRxn">
                <pc226:chgData name="Mike Glover Moresi" userId="S::mmoresi@uoregon.edu::5746206a-ee29-4cc3-a213-c5d0d77ed959" providerId="AD" clId="Web-{66F0A68D-C05F-3764-4CD2-4987DE9EB47C}" dt="2024-02-21T02:52:02.951" v="372"/>
                <pc2:cmRplyMkLst xmlns:pc2="http://schemas.microsoft.com/office/powerpoint/2019/9/main/command">
                  <pc:docMk/>
                  <pc:sldMk cId="2144662249" sldId="324"/>
                  <pc2:cmMk id="{6F1F7925-F083-4A54-AE21-69ADACFBF2D6}"/>
                  <pc2:cmRplyMk id="{2E99301B-4D4E-4C84-8129-A63810B4A33B}"/>
                </pc2:cmRplyMkLst>
              </pc226:cmRplyChg>
            </pc226:cmChg>
            <pc226:cmChg xmlns:pc226="http://schemas.microsoft.com/office/powerpoint/2022/06/main/command" chg="mod">
              <pc226:chgData name="Mike Glover Moresi" userId="S::mmoresi@uoregon.edu::5746206a-ee29-4cc3-a213-c5d0d77ed959" providerId="AD" clId="Web-{66F0A68D-C05F-3764-4CD2-4987DE9EB47C}" dt="2024-02-21T03:56:38.219" v="574" actId="20577"/>
              <pc2:cmMkLst xmlns:pc2="http://schemas.microsoft.com/office/powerpoint/2019/9/main/command">
                <pc:docMk/>
                <pc:sldMk cId="2144662249" sldId="324"/>
                <pc2:cmMk id="{ACC2C16A-7F54-41C6-969B-882375BCC7E8}"/>
              </pc2:cmMkLst>
            </pc226:cmChg>
            <pc226:cmChg xmlns:pc226="http://schemas.microsoft.com/office/powerpoint/2022/06/main/command" chg="mod">
              <pc226:chgData name="Mike Glover Moresi" userId="S::mmoresi@uoregon.edu::5746206a-ee29-4cc3-a213-c5d0d77ed959" providerId="AD" clId="Web-{66F0A68D-C05F-3764-4CD2-4987DE9EB47C}" dt="2024-02-21T03:56:38.219" v="574" actId="20577"/>
              <pc2:cmMkLst xmlns:pc2="http://schemas.microsoft.com/office/powerpoint/2019/9/main/command">
                <pc:docMk/>
                <pc:sldMk cId="2144662249" sldId="324"/>
                <pc2:cmMk id="{2DFDC274-C45F-46C0-9424-618BE97C3FC0}"/>
              </pc2:cmMkLst>
            </pc226:cmChg>
            <pc226:cmChg xmlns:pc226="http://schemas.microsoft.com/office/powerpoint/2022/06/main/command" chg="mod">
              <pc226:chgData name="Mike Glover Moresi" userId="S::mmoresi@uoregon.edu::5746206a-ee29-4cc3-a213-c5d0d77ed959" providerId="AD" clId="Web-{66F0A68D-C05F-3764-4CD2-4987DE9EB47C}" dt="2024-02-21T03:56:38.219" v="574" actId="20577"/>
              <pc2:cmMkLst xmlns:pc2="http://schemas.microsoft.com/office/powerpoint/2019/9/main/command">
                <pc:docMk/>
                <pc:sldMk cId="2144662249" sldId="324"/>
                <pc2:cmMk id="{F446D47C-33A9-4385-813D-E6D4E97862AA}"/>
              </pc2:cmMkLst>
            </pc226:cmChg>
            <pc226:cmChg xmlns:pc226="http://schemas.microsoft.com/office/powerpoint/2022/06/main/command" chg="mod">
              <pc226:chgData name="Mike Glover Moresi" userId="S::mmoresi@uoregon.edu::5746206a-ee29-4cc3-a213-c5d0d77ed959" providerId="AD" clId="Web-{66F0A68D-C05F-3764-4CD2-4987DE9EB47C}" dt="2024-02-21T03:56:38.219" v="574" actId="20577"/>
              <pc2:cmMkLst xmlns:pc2="http://schemas.microsoft.com/office/powerpoint/2019/9/main/command">
                <pc:docMk/>
                <pc:sldMk cId="2144662249" sldId="324"/>
                <pc2:cmMk id="{A5A3D2DB-3E57-4CFA-845B-B4D2509274A9}"/>
              </pc2:cmMkLst>
            </pc226:cmChg>
          </p:ext>
        </pc:extLst>
      </pc:sldChg>
      <pc:sldChg chg="addCm">
        <pc:chgData name="Mike Glover Moresi" userId="S::mmoresi@uoregon.edu::5746206a-ee29-4cc3-a213-c5d0d77ed959" providerId="AD" clId="Web-{66F0A68D-C05F-3764-4CD2-4987DE9EB47C}" dt="2024-02-21T02:19:46.809" v="43"/>
        <pc:sldMkLst>
          <pc:docMk/>
          <pc:sldMk cId="3088041805" sldId="326"/>
        </pc:sldMkLst>
        <pc:extLst>
          <p:ext xmlns:p="http://schemas.openxmlformats.org/presentationml/2006/main" uri="{D6D511B9-2390-475A-947B-AFAB55BFBCF1}">
            <pc226:cmChg xmlns:pc226="http://schemas.microsoft.com/office/powerpoint/2022/06/main/command" chg="add">
              <pc226:chgData name="Mike Glover Moresi" userId="S::mmoresi@uoregon.edu::5746206a-ee29-4cc3-a213-c5d0d77ed959" providerId="AD" clId="Web-{66F0A68D-C05F-3764-4CD2-4987DE9EB47C}" dt="2024-02-21T02:19:46.809" v="43"/>
              <pc2:cmMkLst xmlns:pc2="http://schemas.microsoft.com/office/powerpoint/2019/9/main/command">
                <pc:docMk/>
                <pc:sldMk cId="3088041805" sldId="326"/>
                <pc2:cmMk id="{ABEF446F-165B-494F-A093-43B4E32BE3C1}"/>
              </pc2:cmMkLst>
            </pc226:cmChg>
          </p:ext>
        </pc:extLst>
      </pc:sldChg>
      <pc:sldChg chg="delSp modSp modCm">
        <pc:chgData name="Mike Glover Moresi" userId="S::mmoresi@uoregon.edu::5746206a-ee29-4cc3-a213-c5d0d77ed959" providerId="AD" clId="Web-{66F0A68D-C05F-3764-4CD2-4987DE9EB47C}" dt="2024-02-21T02:38:05.705" v="210"/>
        <pc:sldMkLst>
          <pc:docMk/>
          <pc:sldMk cId="924089956" sldId="328"/>
        </pc:sldMkLst>
        <pc:spChg chg="mod">
          <ac:chgData name="Mike Glover Moresi" userId="S::mmoresi@uoregon.edu::5746206a-ee29-4cc3-a213-c5d0d77ed959" providerId="AD" clId="Web-{66F0A68D-C05F-3764-4CD2-4987DE9EB47C}" dt="2024-02-21T02:29:45.048" v="76" actId="20577"/>
          <ac:spMkLst>
            <pc:docMk/>
            <pc:sldMk cId="924089956" sldId="328"/>
            <ac:spMk id="2" creationId="{41E44A97-35AE-F464-8F49-AB85A9EE63BB}"/>
          </ac:spMkLst>
        </pc:spChg>
        <pc:spChg chg="mod">
          <ac:chgData name="Mike Glover Moresi" userId="S::mmoresi@uoregon.edu::5746206a-ee29-4cc3-a213-c5d0d77ed959" providerId="AD" clId="Web-{66F0A68D-C05F-3764-4CD2-4987DE9EB47C}" dt="2024-02-21T02:36:46.765" v="201" actId="20577"/>
          <ac:spMkLst>
            <pc:docMk/>
            <pc:sldMk cId="924089956" sldId="328"/>
            <ac:spMk id="4" creationId="{4E12EE6D-F833-B391-4C44-716FF02FAA0D}"/>
          </ac:spMkLst>
        </pc:spChg>
        <pc:spChg chg="del">
          <ac:chgData name="Mike Glover Moresi" userId="S::mmoresi@uoregon.edu::5746206a-ee29-4cc3-a213-c5d0d77ed959" providerId="AD" clId="Web-{66F0A68D-C05F-3764-4CD2-4987DE9EB47C}" dt="2024-02-21T02:37:05.953" v="204"/>
          <ac:spMkLst>
            <pc:docMk/>
            <pc:sldMk cId="924089956" sldId="328"/>
            <ac:spMk id="7" creationId="{D42C86CD-E85A-B7E0-B590-C18538D5402C}"/>
          </ac:spMkLst>
        </pc:spChg>
        <pc:grpChg chg="mod">
          <ac:chgData name="Mike Glover Moresi" userId="S::mmoresi@uoregon.edu::5746206a-ee29-4cc3-a213-c5d0d77ed959" providerId="AD" clId="Web-{66F0A68D-C05F-3764-4CD2-4987DE9EB47C}" dt="2024-02-21T02:37:14.140" v="205" actId="1076"/>
          <ac:grpSpMkLst>
            <pc:docMk/>
            <pc:sldMk cId="924089956" sldId="328"/>
            <ac:grpSpMk id="5" creationId="{E2C6746F-0C03-4A94-AD1B-E65D9FDC11D7}"/>
          </ac:grpSpMkLst>
        </pc:grpChg>
        <pc:cxnChg chg="mod">
          <ac:chgData name="Mike Glover Moresi" userId="S::mmoresi@uoregon.edu::5746206a-ee29-4cc3-a213-c5d0d77ed959" providerId="AD" clId="Web-{66F0A68D-C05F-3764-4CD2-4987DE9EB47C}" dt="2024-02-21T02:37:19.812" v="206" actId="14100"/>
          <ac:cxnSpMkLst>
            <pc:docMk/>
            <pc:sldMk cId="924089956" sldId="328"/>
            <ac:cxnSpMk id="9" creationId="{28115C1C-5738-2D6C-6794-D1CE13AAD3FD}"/>
          </ac:cxnSpMkLst>
        </pc:cxnChg>
        <pc:cxnChg chg="mod">
          <ac:chgData name="Mike Glover Moresi" userId="S::mmoresi@uoregon.edu::5746206a-ee29-4cc3-a213-c5d0d77ed959" providerId="AD" clId="Web-{66F0A68D-C05F-3764-4CD2-4987DE9EB47C}" dt="2024-02-21T02:37:32.422" v="208" actId="14100"/>
          <ac:cxnSpMkLst>
            <pc:docMk/>
            <pc:sldMk cId="924089956" sldId="328"/>
            <ac:cxnSpMk id="10" creationId="{E0BEB962-1631-3210-1051-92968CF4F4D2}"/>
          </ac:cxnSpMkLst>
        </pc:cxn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36:42.811" v="199" actId="20577"/>
              <pc2:cmMkLst xmlns:pc2="http://schemas.microsoft.com/office/powerpoint/2019/9/main/command">
                <pc:docMk/>
                <pc:sldMk cId="924089956" sldId="328"/>
                <pc2:cmMk id="{C424E053-6C76-4619-828B-F851FD44A3FF}"/>
              </pc2:cmMkLst>
            </pc226:cmChg>
            <pc226:cmChg xmlns:pc226="http://schemas.microsoft.com/office/powerpoint/2022/06/main/command" chg="mod">
              <pc226:chgData name="Mike Glover Moresi" userId="S::mmoresi@uoregon.edu::5746206a-ee29-4cc3-a213-c5d0d77ed959" providerId="AD" clId="Web-{66F0A68D-C05F-3764-4CD2-4987DE9EB47C}" dt="2024-02-21T02:36:42.811" v="199" actId="20577"/>
              <pc2:cmMkLst xmlns:pc2="http://schemas.microsoft.com/office/powerpoint/2019/9/main/command">
                <pc:docMk/>
                <pc:sldMk cId="924089956" sldId="328"/>
                <pc2:cmMk id="{856EDB57-52C8-44B2-8147-0A10EBB969DA}"/>
              </pc2:cmMkLst>
            </pc226:cmChg>
            <pc226:cmChg xmlns:pc226="http://schemas.microsoft.com/office/powerpoint/2022/06/main/command" chg="mod">
              <pc226:chgData name="Mike Glover Moresi" userId="S::mmoresi@uoregon.edu::5746206a-ee29-4cc3-a213-c5d0d77ed959" providerId="AD" clId="Web-{66F0A68D-C05F-3764-4CD2-4987DE9EB47C}" dt="2024-02-21T02:29:45.048" v="76" actId="20577"/>
              <pc2:cmMkLst xmlns:pc2="http://schemas.microsoft.com/office/powerpoint/2019/9/main/command">
                <pc:docMk/>
                <pc:sldMk cId="924089956" sldId="328"/>
                <pc2:cmMk id="{65FBD05D-DFC3-45EE-86C7-71D81D7A94E0}"/>
              </pc2:cmMkLst>
            </pc226:cmChg>
            <pc226:cmChg xmlns:pc226="http://schemas.microsoft.com/office/powerpoint/2022/06/main/command" chg="mod">
              <pc226:chgData name="Mike Glover Moresi" userId="S::mmoresi@uoregon.edu::5746206a-ee29-4cc3-a213-c5d0d77ed959" providerId="AD" clId="Web-{66F0A68D-C05F-3764-4CD2-4987DE9EB47C}" dt="2024-02-21T02:38:03.298" v="209"/>
              <pc2:cmMkLst xmlns:pc2="http://schemas.microsoft.com/office/powerpoint/2019/9/main/command">
                <pc:docMk/>
                <pc:sldMk cId="924089956" sldId="328"/>
                <pc2:cmMk id="{AB9E2A8A-731F-4627-94DD-C289E3759B25}"/>
              </pc2:cmMkLst>
            </pc226:cmChg>
            <pc226:cmChg xmlns:pc226="http://schemas.microsoft.com/office/powerpoint/2022/06/main/command" chg="mod">
              <pc226:chgData name="Mike Glover Moresi" userId="S::mmoresi@uoregon.edu::5746206a-ee29-4cc3-a213-c5d0d77ed959" providerId="AD" clId="Web-{66F0A68D-C05F-3764-4CD2-4987DE9EB47C}" dt="2024-02-21T02:29:45.048" v="76" actId="20577"/>
              <pc2:cmMkLst xmlns:pc2="http://schemas.microsoft.com/office/powerpoint/2019/9/main/command">
                <pc:docMk/>
                <pc:sldMk cId="924089956" sldId="328"/>
                <pc2:cmMk id="{85CA11E4-EDD3-4F00-965D-A3A80F0B0882}"/>
              </pc2:cmMkLst>
            </pc226:cmChg>
            <pc226:cmChg xmlns:pc226="http://schemas.microsoft.com/office/powerpoint/2022/06/main/command" chg="mod">
              <pc226:chgData name="Mike Glover Moresi" userId="S::mmoresi@uoregon.edu::5746206a-ee29-4cc3-a213-c5d0d77ed959" providerId="AD" clId="Web-{66F0A68D-C05F-3764-4CD2-4987DE9EB47C}" dt="2024-02-21T02:38:05.705" v="210"/>
              <pc2:cmMkLst xmlns:pc2="http://schemas.microsoft.com/office/powerpoint/2019/9/main/command">
                <pc:docMk/>
                <pc:sldMk cId="924089956" sldId="328"/>
                <pc2:cmMk id="{4C85E5EE-3080-400E-A5D2-F81310D55326}"/>
              </pc2:cmMkLst>
            </pc226:cmChg>
            <pc226:cmChg xmlns:pc226="http://schemas.microsoft.com/office/powerpoint/2022/06/main/command" chg="mod">
              <pc226:chgData name="Mike Glover Moresi" userId="S::mmoresi@uoregon.edu::5746206a-ee29-4cc3-a213-c5d0d77ed959" providerId="AD" clId="Web-{66F0A68D-C05F-3764-4CD2-4987DE9EB47C}" dt="2024-02-21T02:36:42.811" v="199" actId="20577"/>
              <pc2:cmMkLst xmlns:pc2="http://schemas.microsoft.com/office/powerpoint/2019/9/main/command">
                <pc:docMk/>
                <pc:sldMk cId="924089956" sldId="328"/>
                <pc2:cmMk id="{A9D520F0-E89E-4F5F-972C-99006D1B4B38}"/>
              </pc2:cmMkLst>
            </pc226:cmChg>
          </p:ext>
        </pc:extLst>
      </pc:sldChg>
      <pc:sldChg chg="modSp modCm">
        <pc:chgData name="Mike Glover Moresi" userId="S::mmoresi@uoregon.edu::5746206a-ee29-4cc3-a213-c5d0d77ed959" providerId="AD" clId="Web-{66F0A68D-C05F-3764-4CD2-4987DE9EB47C}" dt="2024-02-21T02:47:32.661" v="322"/>
        <pc:sldMkLst>
          <pc:docMk/>
          <pc:sldMk cId="4274742084" sldId="329"/>
        </pc:sldMkLst>
        <pc:spChg chg="mod">
          <ac:chgData name="Mike Glover Moresi" userId="S::mmoresi@uoregon.edu::5746206a-ee29-4cc3-a213-c5d0d77ed959" providerId="AD" clId="Web-{66F0A68D-C05F-3764-4CD2-4987DE9EB47C}" dt="2024-02-21T02:46:36.112" v="291" actId="20577"/>
          <ac:spMkLst>
            <pc:docMk/>
            <pc:sldMk cId="4274742084" sldId="329"/>
            <ac:spMk id="2" creationId="{41E44A97-35AE-F464-8F49-AB85A9EE63BB}"/>
          </ac:spMkLst>
        </pc:spChg>
        <pc:spChg chg="mod">
          <ac:chgData name="Mike Glover Moresi" userId="S::mmoresi@uoregon.edu::5746206a-ee29-4cc3-a213-c5d0d77ed959" providerId="AD" clId="Web-{66F0A68D-C05F-3764-4CD2-4987DE9EB47C}" dt="2024-02-21T02:47:08.660" v="321" actId="20577"/>
          <ac:spMkLst>
            <pc:docMk/>
            <pc:sldMk cId="4274742084" sldId="329"/>
            <ac:spMk id="4" creationId="{4E12EE6D-F833-B391-4C44-716FF02FAA0D}"/>
          </ac:spMkLst>
        </pc:spChg>
        <pc:extLst>
          <p:ext xmlns:p="http://schemas.openxmlformats.org/presentationml/2006/main" uri="{D6D511B9-2390-475A-947B-AFAB55BFBCF1}">
            <pc226:cmChg xmlns:pc226="http://schemas.microsoft.com/office/powerpoint/2022/06/main/command" chg="">
              <pc226:chgData name="Mike Glover Moresi" userId="S::mmoresi@uoregon.edu::5746206a-ee29-4cc3-a213-c5d0d77ed959" providerId="AD" clId="Web-{66F0A68D-C05F-3764-4CD2-4987DE9EB47C}" dt="2024-02-21T02:47:32.661" v="322"/>
              <pc2:cmMkLst xmlns:pc2="http://schemas.microsoft.com/office/powerpoint/2019/9/main/command">
                <pc:docMk/>
                <pc:sldMk cId="4274742084" sldId="329"/>
                <pc2:cmMk id="{097EA228-7CAC-4FBA-85C4-FC032259B8C7}"/>
              </pc2:cmMkLst>
              <pc226:cmRplyChg chg="mod modRxn">
                <pc226:chgData name="Mike Glover Moresi" userId="S::mmoresi@uoregon.edu::5746206a-ee29-4cc3-a213-c5d0d77ed959" providerId="AD" clId="Web-{66F0A68D-C05F-3764-4CD2-4987DE9EB47C}" dt="2024-02-21T02:47:32.661" v="322"/>
                <pc2:cmRplyMkLst xmlns:pc2="http://schemas.microsoft.com/office/powerpoint/2019/9/main/command">
                  <pc:docMk/>
                  <pc:sldMk cId="4274742084" sldId="329"/>
                  <pc2:cmMk id="{097EA228-7CAC-4FBA-85C4-FC032259B8C7}"/>
                  <pc2:cmRplyMk id="{EC121054-6789-441D-971F-B71F89B16895}"/>
                </pc2:cmRplyMkLst>
              </pc226:cmRplyChg>
            </pc226:cmChg>
            <pc226:cmChg xmlns:pc226="http://schemas.microsoft.com/office/powerpoint/2022/06/main/command" chg="mod">
              <pc226:chgData name="Mike Glover Moresi" userId="S::mmoresi@uoregon.edu::5746206a-ee29-4cc3-a213-c5d0d77ed959" providerId="AD" clId="Web-{66F0A68D-C05F-3764-4CD2-4987DE9EB47C}" dt="2024-02-21T02:46:08.017" v="289"/>
              <pc2:cmMkLst xmlns:pc2="http://schemas.microsoft.com/office/powerpoint/2019/9/main/command">
                <pc:docMk/>
                <pc:sldMk cId="4274742084" sldId="329"/>
                <pc2:cmMk id="{73CE845B-7AE2-4F7D-81F6-C6381CCCF0FA}"/>
              </pc2:cmMkLst>
            </pc226:cmChg>
            <pc226:cmChg xmlns:pc226="http://schemas.microsoft.com/office/powerpoint/2022/06/main/command" chg="mod">
              <pc226:chgData name="Mike Glover Moresi" userId="S::mmoresi@uoregon.edu::5746206a-ee29-4cc3-a213-c5d0d77ed959" providerId="AD" clId="Web-{66F0A68D-C05F-3764-4CD2-4987DE9EB47C}" dt="2024-02-21T02:47:07.457" v="320" actId="20577"/>
              <pc2:cmMkLst xmlns:pc2="http://schemas.microsoft.com/office/powerpoint/2019/9/main/command">
                <pc:docMk/>
                <pc:sldMk cId="4274742084" sldId="329"/>
                <pc2:cmMk id="{EE9CC168-5CCA-4C2D-9E11-E2B63A481185}"/>
              </pc2:cmMkLst>
            </pc226:cmChg>
            <pc226:cmChg xmlns:pc226="http://schemas.microsoft.com/office/powerpoint/2022/06/main/command" chg="mod">
              <pc226:chgData name="Mike Glover Moresi" userId="S::mmoresi@uoregon.edu::5746206a-ee29-4cc3-a213-c5d0d77ed959" providerId="AD" clId="Web-{66F0A68D-C05F-3764-4CD2-4987DE9EB47C}" dt="2024-02-21T02:47:07.457" v="320" actId="20577"/>
              <pc2:cmMkLst xmlns:pc2="http://schemas.microsoft.com/office/powerpoint/2019/9/main/command">
                <pc:docMk/>
                <pc:sldMk cId="4274742084" sldId="329"/>
                <pc2:cmMk id="{C4A98EAA-94B2-4FEE-B873-34BB3F3B55DF}"/>
              </pc2:cmMkLst>
            </pc226:cmChg>
          </p:ext>
        </pc:extLst>
      </pc:sldChg>
      <pc:sldChg chg="modSp">
        <pc:chgData name="Mike Glover Moresi" userId="S::mmoresi@uoregon.edu::5746206a-ee29-4cc3-a213-c5d0d77ed959" providerId="AD" clId="Web-{66F0A68D-C05F-3764-4CD2-4987DE9EB47C}" dt="2024-02-21T02:39:08.269" v="213" actId="14100"/>
        <pc:sldMkLst>
          <pc:docMk/>
          <pc:sldMk cId="1285226896" sldId="330"/>
        </pc:sldMkLst>
        <pc:picChg chg="mod">
          <ac:chgData name="Mike Glover Moresi" userId="S::mmoresi@uoregon.edu::5746206a-ee29-4cc3-a213-c5d0d77ed959" providerId="AD" clId="Web-{66F0A68D-C05F-3764-4CD2-4987DE9EB47C}" dt="2024-02-21T02:39:08.269" v="213" actId="14100"/>
          <ac:picMkLst>
            <pc:docMk/>
            <pc:sldMk cId="1285226896" sldId="330"/>
            <ac:picMk id="5" creationId="{BEC48CB0-AE6F-EDF5-4944-FF669EEF6FC6}"/>
          </ac:picMkLst>
        </pc:picChg>
      </pc:sldChg>
      <pc:sldChg chg="modSp">
        <pc:chgData name="Mike Glover Moresi" userId="S::mmoresi@uoregon.edu::5746206a-ee29-4cc3-a213-c5d0d77ed959" providerId="AD" clId="Web-{66F0A68D-C05F-3764-4CD2-4987DE9EB47C}" dt="2024-02-21T02:48:16.428" v="330" actId="20577"/>
        <pc:sldMkLst>
          <pc:docMk/>
          <pc:sldMk cId="674059234" sldId="331"/>
        </pc:sldMkLst>
        <pc:spChg chg="mod">
          <ac:chgData name="Mike Glover Moresi" userId="S::mmoresi@uoregon.edu::5746206a-ee29-4cc3-a213-c5d0d77ed959" providerId="AD" clId="Web-{66F0A68D-C05F-3764-4CD2-4987DE9EB47C}" dt="2024-02-21T02:48:16.428" v="330" actId="20577"/>
          <ac:spMkLst>
            <pc:docMk/>
            <pc:sldMk cId="674059234" sldId="331"/>
            <ac:spMk id="6" creationId="{654FCA86-00A8-515E-7F7F-77B653C5FE5D}"/>
          </ac:spMkLst>
        </pc:spChg>
      </pc:sldChg>
      <pc:sldChg chg="modSp">
        <pc:chgData name="Mike Glover Moresi" userId="S::mmoresi@uoregon.edu::5746206a-ee29-4cc3-a213-c5d0d77ed959" providerId="AD" clId="Web-{66F0A68D-C05F-3764-4CD2-4987DE9EB47C}" dt="2024-02-21T02:47:46.692" v="325" actId="20577"/>
        <pc:sldMkLst>
          <pc:docMk/>
          <pc:sldMk cId="1524949410" sldId="333"/>
        </pc:sldMkLst>
        <pc:spChg chg="mod">
          <ac:chgData name="Mike Glover Moresi" userId="S::mmoresi@uoregon.edu::5746206a-ee29-4cc3-a213-c5d0d77ed959" providerId="AD" clId="Web-{66F0A68D-C05F-3764-4CD2-4987DE9EB47C}" dt="2024-02-21T02:47:46.692" v="325" actId="20577"/>
          <ac:spMkLst>
            <pc:docMk/>
            <pc:sldMk cId="1524949410" sldId="333"/>
            <ac:spMk id="6" creationId="{654FCA86-00A8-515E-7F7F-77B653C5FE5D}"/>
          </ac:spMkLst>
        </pc:spChg>
      </pc:sldChg>
      <pc:sldChg chg="modSp">
        <pc:chgData name="Mike Glover Moresi" userId="S::mmoresi@uoregon.edu::5746206a-ee29-4cc3-a213-c5d0d77ed959" providerId="AD" clId="Web-{66F0A68D-C05F-3764-4CD2-4987DE9EB47C}" dt="2024-02-21T02:53:00" v="376" actId="20577"/>
        <pc:sldMkLst>
          <pc:docMk/>
          <pc:sldMk cId="1717836272" sldId="334"/>
        </pc:sldMkLst>
        <pc:spChg chg="mod">
          <ac:chgData name="Mike Glover Moresi" userId="S::mmoresi@uoregon.edu::5746206a-ee29-4cc3-a213-c5d0d77ed959" providerId="AD" clId="Web-{66F0A68D-C05F-3764-4CD2-4987DE9EB47C}" dt="2024-02-21T02:53:00" v="376" actId="20577"/>
          <ac:spMkLst>
            <pc:docMk/>
            <pc:sldMk cId="1717836272" sldId="334"/>
            <ac:spMk id="6" creationId="{654FCA86-00A8-515E-7F7F-77B653C5FE5D}"/>
          </ac:spMkLst>
        </pc:spChg>
      </pc:sldChg>
      <pc:sldChg chg="modSp modCm">
        <pc:chgData name="Mike Glover Moresi" userId="S::mmoresi@uoregon.edu::5746206a-ee29-4cc3-a213-c5d0d77ed959" providerId="AD" clId="Web-{66F0A68D-C05F-3764-4CD2-4987DE9EB47C}" dt="2024-02-21T02:40:44.757" v="223" actId="20577"/>
        <pc:sldMkLst>
          <pc:docMk/>
          <pc:sldMk cId="1581255178" sldId="335"/>
        </pc:sldMkLst>
        <pc:spChg chg="mod">
          <ac:chgData name="Mike Glover Moresi" userId="S::mmoresi@uoregon.edu::5746206a-ee29-4cc3-a213-c5d0d77ed959" providerId="AD" clId="Web-{66F0A68D-C05F-3764-4CD2-4987DE9EB47C}" dt="2024-02-21T02:40:44.757" v="223" actId="20577"/>
          <ac:spMkLst>
            <pc:docMk/>
            <pc:sldMk cId="1581255178" sldId="335"/>
            <ac:spMk id="2" creationId="{41E44A97-35AE-F464-8F49-AB85A9EE63BB}"/>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40:44.757" v="223" actId="20577"/>
              <pc2:cmMkLst xmlns:pc2="http://schemas.microsoft.com/office/powerpoint/2019/9/main/command">
                <pc:docMk/>
                <pc:sldMk cId="1581255178" sldId="335"/>
                <pc2:cmMk id="{B9DA032C-5F06-41F5-A3AE-FE1387A98269}"/>
              </pc2:cmMkLst>
            </pc226:cmChg>
          </p:ext>
        </pc:extLst>
      </pc:sldChg>
      <pc:sldChg chg="modSp mod modShow modCm">
        <pc:chgData name="Mike Glover Moresi" userId="S::mmoresi@uoregon.edu::5746206a-ee29-4cc3-a213-c5d0d77ed959" providerId="AD" clId="Web-{66F0A68D-C05F-3764-4CD2-4987DE9EB47C}" dt="2024-02-21T02:48:09.646" v="329"/>
        <pc:sldMkLst>
          <pc:docMk/>
          <pc:sldMk cId="3058521761" sldId="337"/>
        </pc:sldMkLst>
        <pc:spChg chg="mod">
          <ac:chgData name="Mike Glover Moresi" userId="S::mmoresi@uoregon.edu::5746206a-ee29-4cc3-a213-c5d0d77ed959" providerId="AD" clId="Web-{66F0A68D-C05F-3764-4CD2-4987DE9EB47C}" dt="2024-02-21T01:23:19.074" v="40" actId="20577"/>
          <ac:spMkLst>
            <pc:docMk/>
            <pc:sldMk cId="3058521761" sldId="337"/>
            <ac:spMk id="4" creationId="{4E12EE6D-F833-B391-4C44-716FF02FAA0D}"/>
          </ac:spMkLst>
        </pc:spChg>
        <pc:extLst>
          <p:ext xmlns:p="http://schemas.openxmlformats.org/presentationml/2006/main" uri="{D6D511B9-2390-475A-947B-AFAB55BFBCF1}">
            <pc226:cmChg xmlns:pc226="http://schemas.microsoft.com/office/powerpoint/2022/06/main/command" chg="">
              <pc226:chgData name="Mike Glover Moresi" userId="S::mmoresi@uoregon.edu::5746206a-ee29-4cc3-a213-c5d0d77ed959" providerId="AD" clId="Web-{66F0A68D-C05F-3764-4CD2-4987DE9EB47C}" dt="2024-02-21T01:38:51.020" v="41"/>
              <pc2:cmMkLst xmlns:pc2="http://schemas.microsoft.com/office/powerpoint/2019/9/main/command">
                <pc:docMk/>
                <pc:sldMk cId="3058521761" sldId="337"/>
                <pc2:cmMk id="{85E90765-3F7D-41C7-A9AF-5A59AE1AEC91}"/>
              </pc2:cmMkLst>
              <pc226:cmRplyChg chg="add">
                <pc226:chgData name="Mike Glover Moresi" userId="S::mmoresi@uoregon.edu::5746206a-ee29-4cc3-a213-c5d0d77ed959" providerId="AD" clId="Web-{66F0A68D-C05F-3764-4CD2-4987DE9EB47C}" dt="2024-02-21T01:38:51.020" v="41"/>
                <pc2:cmRplyMkLst xmlns:pc2="http://schemas.microsoft.com/office/powerpoint/2019/9/main/command">
                  <pc:docMk/>
                  <pc:sldMk cId="3058521761" sldId="337"/>
                  <pc2:cmMk id="{85E90765-3F7D-41C7-A9AF-5A59AE1AEC91}"/>
                  <pc2:cmRplyMk id="{808EB7A3-6B44-485C-8385-DDDADF16C6F8}"/>
                </pc2:cmRplyMkLst>
              </pc226:cmRplyChg>
            </pc226:cmChg>
          </p:ext>
        </pc:extLst>
      </pc:sldChg>
      <pc:sldChg chg="modSp mod modShow modCm">
        <pc:chgData name="Mike Glover Moresi" userId="S::mmoresi@uoregon.edu::5746206a-ee29-4cc3-a213-c5d0d77ed959" providerId="AD" clId="Web-{66F0A68D-C05F-3764-4CD2-4987DE9EB47C}" dt="2024-02-21T02:40:40.257" v="220" actId="20577"/>
        <pc:sldMkLst>
          <pc:docMk/>
          <pc:sldMk cId="4213663978" sldId="338"/>
        </pc:sldMkLst>
        <pc:spChg chg="mod">
          <ac:chgData name="Mike Glover Moresi" userId="S::mmoresi@uoregon.edu::5746206a-ee29-4cc3-a213-c5d0d77ed959" providerId="AD" clId="Web-{66F0A68D-C05F-3764-4CD2-4987DE9EB47C}" dt="2024-02-21T02:40:40.257" v="220" actId="20577"/>
          <ac:spMkLst>
            <pc:docMk/>
            <pc:sldMk cId="4213663978" sldId="338"/>
            <ac:spMk id="2" creationId="{41E44A97-35AE-F464-8F49-AB85A9EE63BB}"/>
          </ac:spMkLst>
        </pc:spChg>
        <pc:spChg chg="mod">
          <ac:chgData name="Mike Glover Moresi" userId="S::mmoresi@uoregon.edu::5746206a-ee29-4cc3-a213-c5d0d77ed959" providerId="AD" clId="Web-{66F0A68D-C05F-3764-4CD2-4987DE9EB47C}" dt="2024-02-21T02:40:24.209" v="218" actId="20577"/>
          <ac:spMkLst>
            <pc:docMk/>
            <pc:sldMk cId="4213663978" sldId="338"/>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ike Glover Moresi" userId="S::mmoresi@uoregon.edu::5746206a-ee29-4cc3-a213-c5d0d77ed959" providerId="AD" clId="Web-{66F0A68D-C05F-3764-4CD2-4987DE9EB47C}" dt="2024-02-21T02:40:40.257" v="220" actId="20577"/>
              <pc2:cmMkLst xmlns:pc2="http://schemas.microsoft.com/office/powerpoint/2019/9/main/command">
                <pc:docMk/>
                <pc:sldMk cId="4213663978" sldId="338"/>
                <pc2:cmMk id="{3744118A-1E18-4795-BAAF-BE7202FA1F2C}"/>
              </pc2:cmMkLst>
            </pc226:cmChg>
          </p:ext>
        </pc:extLst>
      </pc:sldChg>
    </pc:docChg>
  </pc:docChgLst>
  <pc:docChgLst>
    <pc:chgData name="Mike Glover Moresi" userId="S::mmoresi@uoregon.edu::5746206a-ee29-4cc3-a213-c5d0d77ed959" providerId="AD" clId="Web-{B70EC330-EF06-AB6E-26D3-44A9FFE4FE1F}"/>
    <pc:docChg chg="modSld">
      <pc:chgData name="Mike Glover Moresi" userId="S::mmoresi@uoregon.edu::5746206a-ee29-4cc3-a213-c5d0d77ed959" providerId="AD" clId="Web-{B70EC330-EF06-AB6E-26D3-44A9FFE4FE1F}" dt="2024-02-22T22:10:57.581" v="1" actId="14100"/>
      <pc:docMkLst>
        <pc:docMk/>
      </pc:docMkLst>
      <pc:sldChg chg="modSp">
        <pc:chgData name="Mike Glover Moresi" userId="S::mmoresi@uoregon.edu::5746206a-ee29-4cc3-a213-c5d0d77ed959" providerId="AD" clId="Web-{B70EC330-EF06-AB6E-26D3-44A9FFE4FE1F}" dt="2024-02-22T22:10:57.581" v="1" actId="14100"/>
        <pc:sldMkLst>
          <pc:docMk/>
          <pc:sldMk cId="924089956" sldId="328"/>
        </pc:sldMkLst>
        <pc:cxnChg chg="mod">
          <ac:chgData name="Mike Glover Moresi" userId="S::mmoresi@uoregon.edu::5746206a-ee29-4cc3-a213-c5d0d77ed959" providerId="AD" clId="Web-{B70EC330-EF06-AB6E-26D3-44A9FFE4FE1F}" dt="2024-02-22T22:10:47.330" v="0" actId="14100"/>
          <ac:cxnSpMkLst>
            <pc:docMk/>
            <pc:sldMk cId="924089956" sldId="328"/>
            <ac:cxnSpMk id="9" creationId="{28115C1C-5738-2D6C-6794-D1CE13AAD3FD}"/>
          </ac:cxnSpMkLst>
        </pc:cxnChg>
        <pc:cxnChg chg="mod">
          <ac:chgData name="Mike Glover Moresi" userId="S::mmoresi@uoregon.edu::5746206a-ee29-4cc3-a213-c5d0d77ed959" providerId="AD" clId="Web-{B70EC330-EF06-AB6E-26D3-44A9FFE4FE1F}" dt="2024-02-22T22:10:57.581" v="1" actId="14100"/>
          <ac:cxnSpMkLst>
            <pc:docMk/>
            <pc:sldMk cId="924089956" sldId="328"/>
            <ac:cxnSpMk id="10" creationId="{E0BEB962-1631-3210-1051-92968CF4F4D2}"/>
          </ac:cxnSpMkLst>
        </pc:cxnChg>
      </pc:sldChg>
    </pc:docChg>
  </pc:docChgLst>
  <pc:docChgLst>
    <pc:chgData name="Melanie Ferstman" userId="S::mferstma@uoregon.edu::d1cfc256-0673-4fb6-a7aa-479ceaa98c9a" providerId="AD" clId="Web-{02F70DCF-F4D3-421E-90AF-A5CD47992C37}"/>
    <pc:docChg chg="addSld delSld modSld sldOrd">
      <pc:chgData name="Melanie Ferstman" userId="S::mferstma@uoregon.edu::d1cfc256-0673-4fb6-a7aa-479ceaa98c9a" providerId="AD" clId="Web-{02F70DCF-F4D3-421E-90AF-A5CD47992C37}" dt="2024-02-15T16:39:41.338" v="594" actId="20577"/>
      <pc:docMkLst>
        <pc:docMk/>
      </pc:docMkLst>
      <pc:sldChg chg="del">
        <pc:chgData name="Melanie Ferstman" userId="S::mferstma@uoregon.edu::d1cfc256-0673-4fb6-a7aa-479ceaa98c9a" providerId="AD" clId="Web-{02F70DCF-F4D3-421E-90AF-A5CD47992C37}" dt="2024-02-14T22:37:53.987" v="147"/>
        <pc:sldMkLst>
          <pc:docMk/>
          <pc:sldMk cId="3420713462" sldId="286"/>
        </pc:sldMkLst>
      </pc:sldChg>
      <pc:sldChg chg="del mod setBg">
        <pc:chgData name="Melanie Ferstman" userId="S::mferstma@uoregon.edu::d1cfc256-0673-4fb6-a7aa-479ceaa98c9a" providerId="AD" clId="Web-{02F70DCF-F4D3-421E-90AF-A5CD47992C37}" dt="2024-02-15T16:38:15.212" v="565"/>
        <pc:sldMkLst>
          <pc:docMk/>
          <pc:sldMk cId="1463175852" sldId="303"/>
        </pc:sldMkLst>
      </pc:sldChg>
      <pc:sldChg chg="addSp delSp modSp mod modClrScheme chgLayout">
        <pc:chgData name="Melanie Ferstman" userId="S::mferstma@uoregon.edu::d1cfc256-0673-4fb6-a7aa-479ceaa98c9a" providerId="AD" clId="Web-{02F70DCF-F4D3-421E-90AF-A5CD47992C37}" dt="2024-02-15T16:37:51.461" v="564" actId="1076"/>
        <pc:sldMkLst>
          <pc:docMk/>
          <pc:sldMk cId="2838319020" sldId="305"/>
        </pc:sldMkLst>
        <pc:spChg chg="del mod">
          <ac:chgData name="Melanie Ferstman" userId="S::mferstma@uoregon.edu::d1cfc256-0673-4fb6-a7aa-479ceaa98c9a" providerId="AD" clId="Web-{02F70DCF-F4D3-421E-90AF-A5CD47992C37}" dt="2024-02-15T16:36:57.741" v="544"/>
          <ac:spMkLst>
            <pc:docMk/>
            <pc:sldMk cId="2838319020" sldId="305"/>
            <ac:spMk id="2" creationId="{E975575A-DCC7-B7AB-F269-5D2A3EB2D20D}"/>
          </ac:spMkLst>
        </pc:spChg>
        <pc:spChg chg="del mod">
          <ac:chgData name="Melanie Ferstman" userId="S::mferstma@uoregon.edu::d1cfc256-0673-4fb6-a7aa-479ceaa98c9a" providerId="AD" clId="Web-{02F70DCF-F4D3-421E-90AF-A5CD47992C37}" dt="2024-02-15T16:37:28.164" v="547"/>
          <ac:spMkLst>
            <pc:docMk/>
            <pc:sldMk cId="2838319020" sldId="305"/>
            <ac:spMk id="4" creationId="{FBC63992-4D63-3856-90F6-5B090B488C34}"/>
          </ac:spMkLst>
        </pc:spChg>
        <pc:spChg chg="add mod ord">
          <ac:chgData name="Melanie Ferstman" userId="S::mferstma@uoregon.edu::d1cfc256-0673-4fb6-a7aa-479ceaa98c9a" providerId="AD" clId="Web-{02F70DCF-F4D3-421E-90AF-A5CD47992C37}" dt="2024-02-15T16:37:51.461" v="564" actId="1076"/>
          <ac:spMkLst>
            <pc:docMk/>
            <pc:sldMk cId="2838319020" sldId="305"/>
            <ac:spMk id="6" creationId="{654FCA86-00A8-515E-7F7F-77B653C5FE5D}"/>
          </ac:spMkLst>
        </pc:spChg>
        <pc:picChg chg="del">
          <ac:chgData name="Melanie Ferstman" userId="S::mferstma@uoregon.edu::d1cfc256-0673-4fb6-a7aa-479ceaa98c9a" providerId="AD" clId="Web-{02F70DCF-F4D3-421E-90AF-A5CD47992C37}" dt="2024-02-15T16:37:31.476" v="548"/>
          <ac:picMkLst>
            <pc:docMk/>
            <pc:sldMk cId="2838319020" sldId="305"/>
            <ac:picMk id="3" creationId="{71A2EEEB-69ED-05D0-EBBC-6AC767ADDBFB}"/>
          </ac:picMkLst>
        </pc:picChg>
        <pc:picChg chg="add del mod">
          <ac:chgData name="Melanie Ferstman" userId="S::mferstma@uoregon.edu::d1cfc256-0673-4fb6-a7aa-479ceaa98c9a" providerId="AD" clId="Web-{02F70DCF-F4D3-421E-90AF-A5CD47992C37}" dt="2024-02-15T16:36:50.507" v="542"/>
          <ac:picMkLst>
            <pc:docMk/>
            <pc:sldMk cId="2838319020" sldId="305"/>
            <ac:picMk id="5" creationId="{BEC48CB0-AE6F-EDF5-4944-FF669EEF6FC6}"/>
          </ac:picMkLst>
        </pc:picChg>
      </pc:sldChg>
      <pc:sldChg chg="addSp modSp">
        <pc:chgData name="Melanie Ferstman" userId="S::mferstma@uoregon.edu::d1cfc256-0673-4fb6-a7aa-479ceaa98c9a" providerId="AD" clId="Web-{02F70DCF-F4D3-421E-90AF-A5CD47992C37}" dt="2024-02-14T22:43:54.059" v="210" actId="1076"/>
        <pc:sldMkLst>
          <pc:docMk/>
          <pc:sldMk cId="2394425200" sldId="306"/>
        </pc:sldMkLst>
        <pc:picChg chg="add mod">
          <ac:chgData name="Melanie Ferstman" userId="S::mferstma@uoregon.edu::d1cfc256-0673-4fb6-a7aa-479ceaa98c9a" providerId="AD" clId="Web-{02F70DCF-F4D3-421E-90AF-A5CD47992C37}" dt="2024-02-14T22:43:54.059" v="210" actId="1076"/>
          <ac:picMkLst>
            <pc:docMk/>
            <pc:sldMk cId="2394425200" sldId="306"/>
            <ac:picMk id="3" creationId="{49F082D4-390F-77DC-4010-E45AE23267B1}"/>
          </ac:picMkLst>
        </pc:picChg>
      </pc:sldChg>
      <pc:sldChg chg="modSp">
        <pc:chgData name="Melanie Ferstman" userId="S::mferstma@uoregon.edu::d1cfc256-0673-4fb6-a7aa-479ceaa98c9a" providerId="AD" clId="Web-{02F70DCF-F4D3-421E-90AF-A5CD47992C37}" dt="2024-02-14T22:37:53.456" v="146" actId="20577"/>
        <pc:sldMkLst>
          <pc:docMk/>
          <pc:sldMk cId="3736735047" sldId="307"/>
        </pc:sldMkLst>
        <pc:spChg chg="mod">
          <ac:chgData name="Melanie Ferstman" userId="S::mferstma@uoregon.edu::d1cfc256-0673-4fb6-a7aa-479ceaa98c9a" providerId="AD" clId="Web-{02F70DCF-F4D3-421E-90AF-A5CD47992C37}" dt="2024-02-14T22:37:53.456" v="146" actId="20577"/>
          <ac:spMkLst>
            <pc:docMk/>
            <pc:sldMk cId="3736735047" sldId="307"/>
            <ac:spMk id="4" creationId="{909C23FC-883C-8DBB-CC21-0C13BC1C06E6}"/>
          </ac:spMkLst>
        </pc:spChg>
      </pc:sldChg>
      <pc:sldChg chg="modSp">
        <pc:chgData name="Melanie Ferstman" userId="S::mferstma@uoregon.edu::d1cfc256-0673-4fb6-a7aa-479ceaa98c9a" providerId="AD" clId="Web-{02F70DCF-F4D3-421E-90AF-A5CD47992C37}" dt="2024-02-14T22:44:06.825" v="212" actId="20577"/>
        <pc:sldMkLst>
          <pc:docMk/>
          <pc:sldMk cId="791290703" sldId="308"/>
        </pc:sldMkLst>
        <pc:spChg chg="mod">
          <ac:chgData name="Melanie Ferstman" userId="S::mferstma@uoregon.edu::d1cfc256-0673-4fb6-a7aa-479ceaa98c9a" providerId="AD" clId="Web-{02F70DCF-F4D3-421E-90AF-A5CD47992C37}" dt="2024-02-14T22:44:06.825" v="212" actId="20577"/>
          <ac:spMkLst>
            <pc:docMk/>
            <pc:sldMk cId="791290703" sldId="308"/>
            <ac:spMk id="4" creationId="{4E12EE6D-F833-B391-4C44-716FF02FAA0D}"/>
          </ac:spMkLst>
        </pc:spChg>
      </pc:sldChg>
      <pc:sldChg chg="addSp delSp modSp">
        <pc:chgData name="Melanie Ferstman" userId="S::mferstma@uoregon.edu::d1cfc256-0673-4fb6-a7aa-479ceaa98c9a" providerId="AD" clId="Web-{02F70DCF-F4D3-421E-90AF-A5CD47992C37}" dt="2024-02-14T23:07:14.407" v="300" actId="1076"/>
        <pc:sldMkLst>
          <pc:docMk/>
          <pc:sldMk cId="3383575834" sldId="309"/>
        </pc:sldMkLst>
        <pc:spChg chg="mod">
          <ac:chgData name="Melanie Ferstman" userId="S::mferstma@uoregon.edu::d1cfc256-0673-4fb6-a7aa-479ceaa98c9a" providerId="AD" clId="Web-{02F70DCF-F4D3-421E-90AF-A5CD47992C37}" dt="2024-02-14T22:49:42.021" v="213" actId="20577"/>
          <ac:spMkLst>
            <pc:docMk/>
            <pc:sldMk cId="3383575834" sldId="309"/>
            <ac:spMk id="2" creationId="{41E44A97-35AE-F464-8F49-AB85A9EE63BB}"/>
          </ac:spMkLst>
        </pc:spChg>
        <pc:spChg chg="mod">
          <ac:chgData name="Melanie Ferstman" userId="S::mferstma@uoregon.edu::d1cfc256-0673-4fb6-a7aa-479ceaa98c9a" providerId="AD" clId="Web-{02F70DCF-F4D3-421E-90AF-A5CD47992C37}" dt="2024-02-14T22:51:44.993" v="277" actId="20577"/>
          <ac:spMkLst>
            <pc:docMk/>
            <pc:sldMk cId="3383575834" sldId="309"/>
            <ac:spMk id="4" creationId="{4E12EE6D-F833-B391-4C44-716FF02FAA0D}"/>
          </ac:spMkLst>
        </pc:spChg>
        <pc:spChg chg="add mod">
          <ac:chgData name="Melanie Ferstman" userId="S::mferstma@uoregon.edu::d1cfc256-0673-4fb6-a7aa-479ceaa98c9a" providerId="AD" clId="Web-{02F70DCF-F4D3-421E-90AF-A5CD47992C37}" dt="2024-02-14T23:07:02.297" v="298" actId="14100"/>
          <ac:spMkLst>
            <pc:docMk/>
            <pc:sldMk cId="3383575834" sldId="309"/>
            <ac:spMk id="6" creationId="{960FE264-284D-7AEF-7391-59225DCA9B10}"/>
          </ac:spMkLst>
        </pc:spChg>
        <pc:picChg chg="add del mod">
          <ac:chgData name="Melanie Ferstman" userId="S::mferstma@uoregon.edu::d1cfc256-0673-4fb6-a7aa-479ceaa98c9a" providerId="AD" clId="Web-{02F70DCF-F4D3-421E-90AF-A5CD47992C37}" dt="2024-02-14T22:52:25.634" v="279"/>
          <ac:picMkLst>
            <pc:docMk/>
            <pc:sldMk cId="3383575834" sldId="309"/>
            <ac:picMk id="3" creationId="{D554373E-FB95-E316-C2BB-FA0ED193F578}"/>
          </ac:picMkLst>
        </pc:picChg>
        <pc:picChg chg="add mod">
          <ac:chgData name="Melanie Ferstman" userId="S::mferstma@uoregon.edu::d1cfc256-0673-4fb6-a7aa-479ceaa98c9a" providerId="AD" clId="Web-{02F70DCF-F4D3-421E-90AF-A5CD47992C37}" dt="2024-02-14T23:07:11.172" v="299" actId="1076"/>
          <ac:picMkLst>
            <pc:docMk/>
            <pc:sldMk cId="3383575834" sldId="309"/>
            <ac:picMk id="5" creationId="{7E4F3241-2CE4-3D15-66FF-C4BC850605E5}"/>
          </ac:picMkLst>
        </pc:picChg>
        <pc:cxnChg chg="add mod">
          <ac:chgData name="Melanie Ferstman" userId="S::mferstma@uoregon.edu::d1cfc256-0673-4fb6-a7aa-479ceaa98c9a" providerId="AD" clId="Web-{02F70DCF-F4D3-421E-90AF-A5CD47992C37}" dt="2024-02-14T23:07:14.407" v="300" actId="1076"/>
          <ac:cxnSpMkLst>
            <pc:docMk/>
            <pc:sldMk cId="3383575834" sldId="309"/>
            <ac:cxnSpMk id="7" creationId="{3A4B014E-6BC6-9A36-A08F-E48F308DA65E}"/>
          </ac:cxnSpMkLst>
        </pc:cxnChg>
      </pc:sldChg>
      <pc:sldChg chg="addSp modSp">
        <pc:chgData name="Melanie Ferstman" userId="S::mferstma@uoregon.edu::d1cfc256-0673-4fb6-a7aa-479ceaa98c9a" providerId="AD" clId="Web-{02F70DCF-F4D3-421E-90AF-A5CD47992C37}" dt="2024-02-14T23:30:26.645" v="414"/>
        <pc:sldMkLst>
          <pc:docMk/>
          <pc:sldMk cId="2516745796" sldId="311"/>
        </pc:sldMkLst>
        <pc:spChg chg="mod">
          <ac:chgData name="Melanie Ferstman" userId="S::mferstma@uoregon.edu::d1cfc256-0673-4fb6-a7aa-479ceaa98c9a" providerId="AD" clId="Web-{02F70DCF-F4D3-421E-90AF-A5CD47992C37}" dt="2024-02-14T23:29:44.613" v="411" actId="20577"/>
          <ac:spMkLst>
            <pc:docMk/>
            <pc:sldMk cId="2516745796" sldId="311"/>
            <ac:spMk id="4" creationId="{4E12EE6D-F833-B391-4C44-716FF02FAA0D}"/>
          </ac:spMkLst>
        </pc:spChg>
        <pc:spChg chg="add">
          <ac:chgData name="Melanie Ferstman" userId="S::mferstma@uoregon.edu::d1cfc256-0673-4fb6-a7aa-479ceaa98c9a" providerId="AD" clId="Web-{02F70DCF-F4D3-421E-90AF-A5CD47992C37}" dt="2024-02-14T23:30:14.348" v="413"/>
          <ac:spMkLst>
            <pc:docMk/>
            <pc:sldMk cId="2516745796" sldId="311"/>
            <ac:spMk id="7" creationId="{6E643A78-088D-FA04-055E-B91016B1CB6B}"/>
          </ac:spMkLst>
        </pc:spChg>
        <pc:picChg chg="add">
          <ac:chgData name="Melanie Ferstman" userId="S::mferstma@uoregon.edu::d1cfc256-0673-4fb6-a7aa-479ceaa98c9a" providerId="AD" clId="Web-{02F70DCF-F4D3-421E-90AF-A5CD47992C37}" dt="2024-02-14T23:29:54.504" v="412"/>
          <ac:picMkLst>
            <pc:docMk/>
            <pc:sldMk cId="2516745796" sldId="311"/>
            <ac:picMk id="5" creationId="{8C1B2173-E0EF-FB2F-134A-22DCF12C897C}"/>
          </ac:picMkLst>
        </pc:picChg>
        <pc:cxnChg chg="add">
          <ac:chgData name="Melanie Ferstman" userId="S::mferstma@uoregon.edu::d1cfc256-0673-4fb6-a7aa-479ceaa98c9a" providerId="AD" clId="Web-{02F70DCF-F4D3-421E-90AF-A5CD47992C37}" dt="2024-02-14T23:30:26.645" v="414"/>
          <ac:cxnSpMkLst>
            <pc:docMk/>
            <pc:sldMk cId="2516745796" sldId="311"/>
            <ac:cxnSpMk id="9" creationId="{C45E452D-57AE-D3DE-6D41-75344671C65D}"/>
          </ac:cxnSpMkLst>
        </pc:cxnChg>
      </pc:sldChg>
      <pc:sldChg chg="addSp delSp modSp">
        <pc:chgData name="Melanie Ferstman" userId="S::mferstma@uoregon.edu::d1cfc256-0673-4fb6-a7aa-479ceaa98c9a" providerId="AD" clId="Web-{02F70DCF-F4D3-421E-90AF-A5CD47992C37}" dt="2024-02-14T23:25:40.419" v="364" actId="14100"/>
        <pc:sldMkLst>
          <pc:docMk/>
          <pc:sldMk cId="1096115937" sldId="312"/>
        </pc:sldMkLst>
        <pc:spChg chg="mod">
          <ac:chgData name="Melanie Ferstman" userId="S::mferstma@uoregon.edu::d1cfc256-0673-4fb6-a7aa-479ceaa98c9a" providerId="AD" clId="Web-{02F70DCF-F4D3-421E-90AF-A5CD47992C37}" dt="2024-02-14T23:25:35.966" v="363" actId="20577"/>
          <ac:spMkLst>
            <pc:docMk/>
            <pc:sldMk cId="1096115937" sldId="312"/>
            <ac:spMk id="4" creationId="{4E12EE6D-F833-B391-4C44-716FF02FAA0D}"/>
          </ac:spMkLst>
        </pc:spChg>
        <pc:spChg chg="add mod">
          <ac:chgData name="Melanie Ferstman" userId="S::mferstma@uoregon.edu::d1cfc256-0673-4fb6-a7aa-479ceaa98c9a" providerId="AD" clId="Web-{02F70DCF-F4D3-421E-90AF-A5CD47992C37}" dt="2024-02-14T23:13:49.370" v="328" actId="1076"/>
          <ac:spMkLst>
            <pc:docMk/>
            <pc:sldMk cId="1096115937" sldId="312"/>
            <ac:spMk id="6" creationId="{43362E72-FC0B-1DDC-03B7-4D23073E12AB}"/>
          </ac:spMkLst>
        </pc:spChg>
        <pc:spChg chg="add mod">
          <ac:chgData name="Melanie Ferstman" userId="S::mferstma@uoregon.edu::d1cfc256-0673-4fb6-a7aa-479ceaa98c9a" providerId="AD" clId="Web-{02F70DCF-F4D3-421E-90AF-A5CD47992C37}" dt="2024-02-14T23:14:12.293" v="330" actId="1076"/>
          <ac:spMkLst>
            <pc:docMk/>
            <pc:sldMk cId="1096115937" sldId="312"/>
            <ac:spMk id="7" creationId="{54A4C12E-A97F-518F-A310-E7531F4B2548}"/>
          </ac:spMkLst>
        </pc:spChg>
        <pc:spChg chg="add mod">
          <ac:chgData name="Melanie Ferstman" userId="S::mferstma@uoregon.edu::d1cfc256-0673-4fb6-a7aa-479ceaa98c9a" providerId="AD" clId="Web-{02F70DCF-F4D3-421E-90AF-A5CD47992C37}" dt="2024-02-14T23:16:11.249" v="340" actId="1076"/>
          <ac:spMkLst>
            <pc:docMk/>
            <pc:sldMk cId="1096115937" sldId="312"/>
            <ac:spMk id="13" creationId="{1DAF86A0-997C-72F6-C953-0889AD0E6687}"/>
          </ac:spMkLst>
        </pc:spChg>
        <pc:spChg chg="add mod">
          <ac:chgData name="Melanie Ferstman" userId="S::mferstma@uoregon.edu::d1cfc256-0673-4fb6-a7aa-479ceaa98c9a" providerId="AD" clId="Web-{02F70DCF-F4D3-421E-90AF-A5CD47992C37}" dt="2024-02-14T23:16:55.140" v="344" actId="1076"/>
          <ac:spMkLst>
            <pc:docMk/>
            <pc:sldMk cId="1096115937" sldId="312"/>
            <ac:spMk id="14" creationId="{B2247160-AAAB-F272-D42F-3F53D9EE1232}"/>
          </ac:spMkLst>
        </pc:spChg>
        <pc:picChg chg="mod">
          <ac:chgData name="Melanie Ferstman" userId="S::mferstma@uoregon.edu::d1cfc256-0673-4fb6-a7aa-479ceaa98c9a" providerId="AD" clId="Web-{02F70DCF-F4D3-421E-90AF-A5CD47992C37}" dt="2024-02-14T23:09:39.567" v="307" actId="1076"/>
          <ac:picMkLst>
            <pc:docMk/>
            <pc:sldMk cId="1096115937" sldId="312"/>
            <ac:picMk id="3" creationId="{C680F59C-F9F0-5ACA-A67A-0BEA22217614}"/>
          </ac:picMkLst>
        </pc:picChg>
        <pc:picChg chg="add mod">
          <ac:chgData name="Melanie Ferstman" userId="S::mferstma@uoregon.edu::d1cfc256-0673-4fb6-a7aa-479ceaa98c9a" providerId="AD" clId="Web-{02F70DCF-F4D3-421E-90AF-A5CD47992C37}" dt="2024-02-14T23:10:12.443" v="310" actId="14100"/>
          <ac:picMkLst>
            <pc:docMk/>
            <pc:sldMk cId="1096115937" sldId="312"/>
            <ac:picMk id="5" creationId="{3A5EF9E8-BA02-C63E-AB00-14E2E62DAA33}"/>
          </ac:picMkLst>
        </pc:picChg>
        <pc:cxnChg chg="add mod">
          <ac:chgData name="Melanie Ferstman" userId="S::mferstma@uoregon.edu::d1cfc256-0673-4fb6-a7aa-479ceaa98c9a" providerId="AD" clId="Web-{02F70DCF-F4D3-421E-90AF-A5CD47992C37}" dt="2024-02-14T23:25:40.419" v="364" actId="14100"/>
          <ac:cxnSpMkLst>
            <pc:docMk/>
            <pc:sldMk cId="1096115937" sldId="312"/>
            <ac:cxnSpMk id="9" creationId="{E867340B-CB3B-AACA-7689-40144DA7DA6B}"/>
          </ac:cxnSpMkLst>
        </pc:cxnChg>
        <pc:cxnChg chg="add del mod">
          <ac:chgData name="Melanie Ferstman" userId="S::mferstma@uoregon.edu::d1cfc256-0673-4fb6-a7aa-479ceaa98c9a" providerId="AD" clId="Web-{02F70DCF-F4D3-421E-90AF-A5CD47992C37}" dt="2024-02-14T23:23:53.057" v="356"/>
          <ac:cxnSpMkLst>
            <pc:docMk/>
            <pc:sldMk cId="1096115937" sldId="312"/>
            <ac:cxnSpMk id="11" creationId="{80CF8739-2FEF-43FD-05C6-AA09AEACF717}"/>
          </ac:cxnSpMkLst>
        </pc:cxnChg>
        <pc:cxnChg chg="add mod">
          <ac:chgData name="Melanie Ferstman" userId="S::mferstma@uoregon.edu::d1cfc256-0673-4fb6-a7aa-479ceaa98c9a" providerId="AD" clId="Web-{02F70DCF-F4D3-421E-90AF-A5CD47992C37}" dt="2024-02-14T23:23:39.901" v="355"/>
          <ac:cxnSpMkLst>
            <pc:docMk/>
            <pc:sldMk cId="1096115937" sldId="312"/>
            <ac:cxnSpMk id="15" creationId="{E4050DE3-AC13-FDBC-7DF0-49EE1C014CCE}"/>
          </ac:cxnSpMkLst>
        </pc:cxnChg>
      </pc:sldChg>
      <pc:sldChg chg="addSp modSp">
        <pc:chgData name="Melanie Ferstman" userId="S::mferstma@uoregon.edu::d1cfc256-0673-4fb6-a7aa-479ceaa98c9a" providerId="AD" clId="Web-{02F70DCF-F4D3-421E-90AF-A5CD47992C37}" dt="2024-02-14T23:08:11.908" v="304" actId="1076"/>
        <pc:sldMkLst>
          <pc:docMk/>
          <pc:sldMk cId="1579770457" sldId="313"/>
        </pc:sldMkLst>
        <pc:spChg chg="mod">
          <ac:chgData name="Melanie Ferstman" userId="S::mferstma@uoregon.edu::d1cfc256-0673-4fb6-a7aa-479ceaa98c9a" providerId="AD" clId="Web-{02F70DCF-F4D3-421E-90AF-A5CD47992C37}" dt="2024-02-14T22:33:38.262" v="38" actId="20577"/>
          <ac:spMkLst>
            <pc:docMk/>
            <pc:sldMk cId="1579770457" sldId="313"/>
            <ac:spMk id="3" creationId="{74666D5C-E505-5270-89A6-CCE5C099ADB7}"/>
          </ac:spMkLst>
        </pc:spChg>
        <pc:spChg chg="add mod">
          <ac:chgData name="Melanie Ferstman" userId="S::mferstma@uoregon.edu::d1cfc256-0673-4fb6-a7aa-479ceaa98c9a" providerId="AD" clId="Web-{02F70DCF-F4D3-421E-90AF-A5CD47992C37}" dt="2024-02-14T23:07:56.236" v="302" actId="1076"/>
          <ac:spMkLst>
            <pc:docMk/>
            <pc:sldMk cId="1579770457" sldId="313"/>
            <ac:spMk id="7" creationId="{4C6C94FD-CA9C-3348-E54D-930F02817735}"/>
          </ac:spMkLst>
        </pc:spChg>
        <pc:picChg chg="mod">
          <ac:chgData name="Melanie Ferstman" userId="S::mferstma@uoregon.edu::d1cfc256-0673-4fb6-a7aa-479ceaa98c9a" providerId="AD" clId="Web-{02F70DCF-F4D3-421E-90AF-A5CD47992C37}" dt="2024-02-14T22:33:23.074" v="26" actId="1076"/>
          <ac:picMkLst>
            <pc:docMk/>
            <pc:sldMk cId="1579770457" sldId="313"/>
            <ac:picMk id="5" creationId="{324A6EA9-B015-24EF-A6DC-CD9EDE1FBE4A}"/>
          </ac:picMkLst>
        </pc:picChg>
        <pc:cxnChg chg="add mod">
          <ac:chgData name="Melanie Ferstman" userId="S::mferstma@uoregon.edu::d1cfc256-0673-4fb6-a7aa-479ceaa98c9a" providerId="AD" clId="Web-{02F70DCF-F4D3-421E-90AF-A5CD47992C37}" dt="2024-02-14T23:08:11.908" v="304" actId="1076"/>
          <ac:cxnSpMkLst>
            <pc:docMk/>
            <pc:sldMk cId="1579770457" sldId="313"/>
            <ac:cxnSpMk id="9" creationId="{34999A7D-C9AF-2C2A-004A-E2105663DDDF}"/>
          </ac:cxnSpMkLst>
        </pc:cxnChg>
      </pc:sldChg>
      <pc:sldChg chg="addSp modSp">
        <pc:chgData name="Melanie Ferstman" userId="S::mferstma@uoregon.edu::d1cfc256-0673-4fb6-a7aa-479ceaa98c9a" providerId="AD" clId="Web-{02F70DCF-F4D3-421E-90AF-A5CD47992C37}" dt="2024-02-14T23:52:52.648" v="514" actId="14100"/>
        <pc:sldMkLst>
          <pc:docMk/>
          <pc:sldMk cId="3474573696" sldId="315"/>
        </pc:sldMkLst>
        <pc:spChg chg="mod">
          <ac:chgData name="Melanie Ferstman" userId="S::mferstma@uoregon.edu::d1cfc256-0673-4fb6-a7aa-479ceaa98c9a" providerId="AD" clId="Web-{02F70DCF-F4D3-421E-90AF-A5CD47992C37}" dt="2024-02-14T23:43:01.977" v="478" actId="20577"/>
          <ac:spMkLst>
            <pc:docMk/>
            <pc:sldMk cId="3474573696" sldId="315"/>
            <ac:spMk id="2" creationId="{41E44A97-35AE-F464-8F49-AB85A9EE63BB}"/>
          </ac:spMkLst>
        </pc:spChg>
        <pc:spChg chg="mod">
          <ac:chgData name="Melanie Ferstman" userId="S::mferstma@uoregon.edu::d1cfc256-0673-4fb6-a7aa-479ceaa98c9a" providerId="AD" clId="Web-{02F70DCF-F4D3-421E-90AF-A5CD47992C37}" dt="2024-02-14T23:52:22.304" v="509" actId="20577"/>
          <ac:spMkLst>
            <pc:docMk/>
            <pc:sldMk cId="3474573696" sldId="315"/>
            <ac:spMk id="4" creationId="{4E12EE6D-F833-B391-4C44-716FF02FAA0D}"/>
          </ac:spMkLst>
        </pc:spChg>
        <pc:spChg chg="add mod">
          <ac:chgData name="Melanie Ferstman" userId="S::mferstma@uoregon.edu::d1cfc256-0673-4fb6-a7aa-479ceaa98c9a" providerId="AD" clId="Web-{02F70DCF-F4D3-421E-90AF-A5CD47992C37}" dt="2024-02-14T23:46:08.982" v="493" actId="1076"/>
          <ac:spMkLst>
            <pc:docMk/>
            <pc:sldMk cId="3474573696" sldId="315"/>
            <ac:spMk id="9" creationId="{F8EE519B-8FCB-8A44-DFDA-AA42564BF701}"/>
          </ac:spMkLst>
        </pc:spChg>
        <pc:spChg chg="add mod">
          <ac:chgData name="Melanie Ferstman" userId="S::mferstma@uoregon.edu::d1cfc256-0673-4fb6-a7aa-479ceaa98c9a" providerId="AD" clId="Web-{02F70DCF-F4D3-421E-90AF-A5CD47992C37}" dt="2024-02-14T23:52:52.648" v="514" actId="14100"/>
          <ac:spMkLst>
            <pc:docMk/>
            <pc:sldMk cId="3474573696" sldId="315"/>
            <ac:spMk id="10" creationId="{2E097EF5-0E30-2BF6-78BE-A5E96E719CCD}"/>
          </ac:spMkLst>
        </pc:spChg>
        <pc:cxnChg chg="add mod">
          <ac:chgData name="Melanie Ferstman" userId="S::mferstma@uoregon.edu::d1cfc256-0673-4fb6-a7aa-479ceaa98c9a" providerId="AD" clId="Web-{02F70DCF-F4D3-421E-90AF-A5CD47992C37}" dt="2024-02-14T23:46:15.466" v="494" actId="14100"/>
          <ac:cxnSpMkLst>
            <pc:docMk/>
            <pc:sldMk cId="3474573696" sldId="315"/>
            <ac:cxnSpMk id="7" creationId="{3F63B277-2A01-803B-4807-480F512CC2CB}"/>
          </ac:cxnSpMkLst>
        </pc:cxnChg>
        <pc:cxnChg chg="add mod">
          <ac:chgData name="Melanie Ferstman" userId="S::mferstma@uoregon.edu::d1cfc256-0673-4fb6-a7aa-479ceaa98c9a" providerId="AD" clId="Web-{02F70DCF-F4D3-421E-90AF-A5CD47992C37}" dt="2024-02-14T23:52:26.663" v="510" actId="14100"/>
          <ac:cxnSpMkLst>
            <pc:docMk/>
            <pc:sldMk cId="3474573696" sldId="315"/>
            <ac:cxnSpMk id="8" creationId="{94ED8C54-5622-45E7-746B-AB868DAB32C8}"/>
          </ac:cxnSpMkLst>
        </pc:cxnChg>
      </pc:sldChg>
      <pc:sldChg chg="addSp modSp">
        <pc:chgData name="Melanie Ferstman" userId="S::mferstma@uoregon.edu::d1cfc256-0673-4fb6-a7aa-479ceaa98c9a" providerId="AD" clId="Web-{02F70DCF-F4D3-421E-90AF-A5CD47992C37}" dt="2024-02-14T23:35:48.482" v="464" actId="1076"/>
        <pc:sldMkLst>
          <pc:docMk/>
          <pc:sldMk cId="3435708810" sldId="316"/>
        </pc:sldMkLst>
        <pc:spChg chg="mod">
          <ac:chgData name="Melanie Ferstman" userId="S::mferstma@uoregon.edu::d1cfc256-0673-4fb6-a7aa-479ceaa98c9a" providerId="AD" clId="Web-{02F70DCF-F4D3-421E-90AF-A5CD47992C37}" dt="2024-02-14T23:31:32.819" v="458" actId="20577"/>
          <ac:spMkLst>
            <pc:docMk/>
            <pc:sldMk cId="3435708810" sldId="316"/>
            <ac:spMk id="4" creationId="{4E12EE6D-F833-B391-4C44-716FF02FAA0D}"/>
          </ac:spMkLst>
        </pc:spChg>
        <pc:picChg chg="add mod">
          <ac:chgData name="Melanie Ferstman" userId="S::mferstma@uoregon.edu::d1cfc256-0673-4fb6-a7aa-479ceaa98c9a" providerId="AD" clId="Web-{02F70DCF-F4D3-421E-90AF-A5CD47992C37}" dt="2024-02-14T23:35:48.482" v="464" actId="1076"/>
          <ac:picMkLst>
            <pc:docMk/>
            <pc:sldMk cId="3435708810" sldId="316"/>
            <ac:picMk id="3" creationId="{89FE3077-8CEB-426D-5FC1-1C0924CBD49D}"/>
          </ac:picMkLst>
        </pc:picChg>
      </pc:sldChg>
      <pc:sldChg chg="modSp">
        <pc:chgData name="Melanie Ferstman" userId="S::mferstma@uoregon.edu::d1cfc256-0673-4fb6-a7aa-479ceaa98c9a" providerId="AD" clId="Web-{02F70DCF-F4D3-421E-90AF-A5CD47992C37}" dt="2024-02-14T23:42:19.960" v="476" actId="1076"/>
        <pc:sldMkLst>
          <pc:docMk/>
          <pc:sldMk cId="3614356320" sldId="317"/>
        </pc:sldMkLst>
        <pc:spChg chg="mod">
          <ac:chgData name="Melanie Ferstman" userId="S::mferstma@uoregon.edu::d1cfc256-0673-4fb6-a7aa-479ceaa98c9a" providerId="AD" clId="Web-{02F70DCF-F4D3-421E-90AF-A5CD47992C37}" dt="2024-02-14T23:42:19.960" v="476" actId="1076"/>
          <ac:spMkLst>
            <pc:docMk/>
            <pc:sldMk cId="3614356320" sldId="317"/>
            <ac:spMk id="3" creationId="{87F369A2-F3A4-8777-F934-113BBCE55291}"/>
          </ac:spMkLst>
        </pc:spChg>
        <pc:spChg chg="mod">
          <ac:chgData name="Melanie Ferstman" userId="S::mferstma@uoregon.edu::d1cfc256-0673-4fb6-a7aa-479ceaa98c9a" providerId="AD" clId="Web-{02F70DCF-F4D3-421E-90AF-A5CD47992C37}" dt="2024-02-14T23:42:07.429" v="475" actId="1076"/>
          <ac:spMkLst>
            <pc:docMk/>
            <pc:sldMk cId="3614356320" sldId="317"/>
            <ac:spMk id="4" creationId="{4E12EE6D-F833-B391-4C44-716FF02FAA0D}"/>
          </ac:spMkLst>
        </pc:spChg>
      </pc:sldChg>
      <pc:sldChg chg="modSp">
        <pc:chgData name="Melanie Ferstman" userId="S::mferstma@uoregon.edu::d1cfc256-0673-4fb6-a7aa-479ceaa98c9a" providerId="AD" clId="Web-{02F70DCF-F4D3-421E-90AF-A5CD47992C37}" dt="2024-02-14T23:38:15.251" v="466" actId="20577"/>
        <pc:sldMkLst>
          <pc:docMk/>
          <pc:sldMk cId="3123672343" sldId="318"/>
        </pc:sldMkLst>
        <pc:spChg chg="mod">
          <ac:chgData name="Melanie Ferstman" userId="S::mferstma@uoregon.edu::d1cfc256-0673-4fb6-a7aa-479ceaa98c9a" providerId="AD" clId="Web-{02F70DCF-F4D3-421E-90AF-A5CD47992C37}" dt="2024-02-14T23:38:15.251" v="466" actId="20577"/>
          <ac:spMkLst>
            <pc:docMk/>
            <pc:sldMk cId="3123672343" sldId="318"/>
            <ac:spMk id="4" creationId="{4E12EE6D-F833-B391-4C44-716FF02FAA0D}"/>
          </ac:spMkLst>
        </pc:spChg>
      </pc:sldChg>
      <pc:sldChg chg="modSp">
        <pc:chgData name="Melanie Ferstman" userId="S::mferstma@uoregon.edu::d1cfc256-0673-4fb6-a7aa-479ceaa98c9a" providerId="AD" clId="Web-{02F70DCF-F4D3-421E-90AF-A5CD47992C37}" dt="2024-02-15T16:16:58.404" v="530" actId="20577"/>
        <pc:sldMkLst>
          <pc:docMk/>
          <pc:sldMk cId="2009493349" sldId="319"/>
        </pc:sldMkLst>
        <pc:spChg chg="mod">
          <ac:chgData name="Melanie Ferstman" userId="S::mferstma@uoregon.edu::d1cfc256-0673-4fb6-a7aa-479ceaa98c9a" providerId="AD" clId="Web-{02F70DCF-F4D3-421E-90AF-A5CD47992C37}" dt="2024-02-15T16:16:58.404" v="530" actId="20577"/>
          <ac:spMkLst>
            <pc:docMk/>
            <pc:sldMk cId="2009493349" sldId="319"/>
            <ac:spMk id="4" creationId="{4E12EE6D-F833-B391-4C44-716FF02FAA0D}"/>
          </ac:spMkLst>
        </pc:spChg>
      </pc:sldChg>
      <pc:sldChg chg="addSp modSp">
        <pc:chgData name="Melanie Ferstman" userId="S::mferstma@uoregon.edu::d1cfc256-0673-4fb6-a7aa-479ceaa98c9a" providerId="AD" clId="Web-{02F70DCF-F4D3-421E-90AF-A5CD47992C37}" dt="2024-02-15T16:21:56.051" v="538" actId="1076"/>
        <pc:sldMkLst>
          <pc:docMk/>
          <pc:sldMk cId="4167466717" sldId="323"/>
        </pc:sldMkLst>
        <pc:picChg chg="add mod">
          <ac:chgData name="Melanie Ferstman" userId="S::mferstma@uoregon.edu::d1cfc256-0673-4fb6-a7aa-479ceaa98c9a" providerId="AD" clId="Web-{02F70DCF-F4D3-421E-90AF-A5CD47992C37}" dt="2024-02-15T16:21:56.051" v="538" actId="1076"/>
          <ac:picMkLst>
            <pc:docMk/>
            <pc:sldMk cId="4167466717" sldId="323"/>
            <ac:picMk id="2" creationId="{B10E8E5B-E992-1625-5BC9-0B13365113BE}"/>
          </ac:picMkLst>
        </pc:picChg>
      </pc:sldChg>
      <pc:sldChg chg="modSp">
        <pc:chgData name="Melanie Ferstman" userId="S::mferstma@uoregon.edu::d1cfc256-0673-4fb6-a7aa-479ceaa98c9a" providerId="AD" clId="Web-{02F70DCF-F4D3-421E-90AF-A5CD47992C37}" dt="2024-02-15T16:17:02.545" v="531" actId="20577"/>
        <pc:sldMkLst>
          <pc:docMk/>
          <pc:sldMk cId="2144662249" sldId="324"/>
        </pc:sldMkLst>
        <pc:spChg chg="mod">
          <ac:chgData name="Melanie Ferstman" userId="S::mferstma@uoregon.edu::d1cfc256-0673-4fb6-a7aa-479ceaa98c9a" providerId="AD" clId="Web-{02F70DCF-F4D3-421E-90AF-A5CD47992C37}" dt="2024-02-15T16:17:02.545" v="531" actId="20577"/>
          <ac:spMkLst>
            <pc:docMk/>
            <pc:sldMk cId="2144662249" sldId="324"/>
            <ac:spMk id="4" creationId="{4E12EE6D-F833-B391-4C44-716FF02FAA0D}"/>
          </ac:spMkLst>
        </pc:spChg>
      </pc:sldChg>
      <pc:sldChg chg="del">
        <pc:chgData name="Melanie Ferstman" userId="S::mferstma@uoregon.edu::d1cfc256-0673-4fb6-a7aa-479ceaa98c9a" providerId="AD" clId="Web-{02F70DCF-F4D3-421E-90AF-A5CD47992C37}" dt="2024-02-15T16:39:07.510" v="573"/>
        <pc:sldMkLst>
          <pc:docMk/>
          <pc:sldMk cId="642899829" sldId="327"/>
        </pc:sldMkLst>
      </pc:sldChg>
      <pc:sldChg chg="addSp modSp">
        <pc:chgData name="Melanie Ferstman" userId="S::mferstma@uoregon.edu::d1cfc256-0673-4fb6-a7aa-479ceaa98c9a" providerId="AD" clId="Web-{02F70DCF-F4D3-421E-90AF-A5CD47992C37}" dt="2024-02-14T23:28:48.830" v="387" actId="14100"/>
        <pc:sldMkLst>
          <pc:docMk/>
          <pc:sldMk cId="924089956" sldId="328"/>
        </pc:sldMkLst>
        <pc:spChg chg="add mod">
          <ac:chgData name="Melanie Ferstman" userId="S::mferstma@uoregon.edu::d1cfc256-0673-4fb6-a7aa-479ceaa98c9a" providerId="AD" clId="Web-{02F70DCF-F4D3-421E-90AF-A5CD47992C37}" dt="2024-02-14T23:26:47.593" v="374" actId="14100"/>
          <ac:spMkLst>
            <pc:docMk/>
            <pc:sldMk cId="924089956" sldId="328"/>
            <ac:spMk id="6" creationId="{ABDD9388-9B3B-2413-7D8E-CA08345487F0}"/>
          </ac:spMkLst>
        </pc:spChg>
        <pc:spChg chg="add mod">
          <ac:chgData name="Melanie Ferstman" userId="S::mferstma@uoregon.edu::d1cfc256-0673-4fb6-a7aa-479ceaa98c9a" providerId="AD" clId="Web-{02F70DCF-F4D3-421E-90AF-A5CD47992C37}" dt="2024-02-14T23:27:06.500" v="378" actId="14100"/>
          <ac:spMkLst>
            <pc:docMk/>
            <pc:sldMk cId="924089956" sldId="328"/>
            <ac:spMk id="7" creationId="{D42C86CD-E85A-B7E0-B590-C18538D5402C}"/>
          </ac:spMkLst>
        </pc:spChg>
        <pc:picChg chg="mod">
          <ac:chgData name="Melanie Ferstman" userId="S::mferstma@uoregon.edu::d1cfc256-0673-4fb6-a7aa-479ceaa98c9a" providerId="AD" clId="Web-{02F70DCF-F4D3-421E-90AF-A5CD47992C37}" dt="2024-02-14T23:26:36.983" v="372" actId="1076"/>
          <ac:picMkLst>
            <pc:docMk/>
            <pc:sldMk cId="924089956" sldId="328"/>
            <ac:picMk id="3" creationId="{CE053E1A-28E5-16EF-F886-4790773ABCE5}"/>
          </ac:picMkLst>
        </pc:picChg>
        <pc:cxnChg chg="add mod">
          <ac:chgData name="Melanie Ferstman" userId="S::mferstma@uoregon.edu::d1cfc256-0673-4fb6-a7aa-479ceaa98c9a" providerId="AD" clId="Web-{02F70DCF-F4D3-421E-90AF-A5CD47992C37}" dt="2024-02-14T23:28:48.830" v="387" actId="14100"/>
          <ac:cxnSpMkLst>
            <pc:docMk/>
            <pc:sldMk cId="924089956" sldId="328"/>
            <ac:cxnSpMk id="9" creationId="{28115C1C-5738-2D6C-6794-D1CE13AAD3FD}"/>
          </ac:cxnSpMkLst>
        </pc:cxnChg>
        <pc:cxnChg chg="add mod">
          <ac:chgData name="Melanie Ferstman" userId="S::mferstma@uoregon.edu::d1cfc256-0673-4fb6-a7aa-479ceaa98c9a" providerId="AD" clId="Web-{02F70DCF-F4D3-421E-90AF-A5CD47992C37}" dt="2024-02-14T23:28:37.486" v="386" actId="14100"/>
          <ac:cxnSpMkLst>
            <pc:docMk/>
            <pc:sldMk cId="924089956" sldId="328"/>
            <ac:cxnSpMk id="10" creationId="{E0BEB962-1631-3210-1051-92968CF4F4D2}"/>
          </ac:cxnSpMkLst>
        </pc:cxnChg>
      </pc:sldChg>
      <pc:sldChg chg="addSp modSp">
        <pc:chgData name="Melanie Ferstman" userId="S::mferstma@uoregon.edu::d1cfc256-0673-4fb6-a7aa-479ceaa98c9a" providerId="AD" clId="Web-{02F70DCF-F4D3-421E-90AF-A5CD47992C37}" dt="2024-02-14T23:56:28.794" v="526" actId="14100"/>
        <pc:sldMkLst>
          <pc:docMk/>
          <pc:sldMk cId="4274742084" sldId="329"/>
        </pc:sldMkLst>
        <pc:spChg chg="mod">
          <ac:chgData name="Melanie Ferstman" userId="S::mferstma@uoregon.edu::d1cfc256-0673-4fb6-a7aa-479ceaa98c9a" providerId="AD" clId="Web-{02F70DCF-F4D3-421E-90AF-A5CD47992C37}" dt="2024-02-14T23:42:54.586" v="477" actId="20577"/>
          <ac:spMkLst>
            <pc:docMk/>
            <pc:sldMk cId="4274742084" sldId="329"/>
            <ac:spMk id="2" creationId="{41E44A97-35AE-F464-8F49-AB85A9EE63BB}"/>
          </ac:spMkLst>
        </pc:spChg>
        <pc:spChg chg="add mod">
          <ac:chgData name="Melanie Ferstman" userId="S::mferstma@uoregon.edu::d1cfc256-0673-4fb6-a7aa-479ceaa98c9a" providerId="AD" clId="Web-{02F70DCF-F4D3-421E-90AF-A5CD47992C37}" dt="2024-02-14T23:56:28.794" v="526" actId="14100"/>
          <ac:spMkLst>
            <pc:docMk/>
            <pc:sldMk cId="4274742084" sldId="329"/>
            <ac:spMk id="8" creationId="{F04BF837-CFDD-0092-E16A-0CD3F05D41C6}"/>
          </ac:spMkLst>
        </pc:spChg>
        <pc:picChg chg="mod">
          <ac:chgData name="Melanie Ferstman" userId="S::mferstma@uoregon.edu::d1cfc256-0673-4fb6-a7aa-479ceaa98c9a" providerId="AD" clId="Web-{02F70DCF-F4D3-421E-90AF-A5CD47992C37}" dt="2024-02-14T23:54:22.166" v="515" actId="1076"/>
          <ac:picMkLst>
            <pc:docMk/>
            <pc:sldMk cId="4274742084" sldId="329"/>
            <ac:picMk id="3" creationId="{8CFE1D45-1AE5-C174-9B56-5F06F0A6056E}"/>
          </ac:picMkLst>
        </pc:picChg>
        <pc:cxnChg chg="add mod">
          <ac:chgData name="Melanie Ferstman" userId="S::mferstma@uoregon.edu::d1cfc256-0673-4fb6-a7aa-479ceaa98c9a" providerId="AD" clId="Web-{02F70DCF-F4D3-421E-90AF-A5CD47992C37}" dt="2024-02-14T23:56:15.044" v="525" actId="14100"/>
          <ac:cxnSpMkLst>
            <pc:docMk/>
            <pc:sldMk cId="4274742084" sldId="329"/>
            <ac:cxnSpMk id="6" creationId="{A681DED8-6306-1B7C-68E2-4CD3B82125CB}"/>
          </ac:cxnSpMkLst>
        </pc:cxnChg>
      </pc:sldChg>
      <pc:sldChg chg="add replId">
        <pc:chgData name="Melanie Ferstman" userId="S::mferstma@uoregon.edu::d1cfc256-0673-4fb6-a7aa-479ceaa98c9a" providerId="AD" clId="Web-{02F70DCF-F4D3-421E-90AF-A5CD47992C37}" dt="2024-02-15T16:36:46.272" v="541"/>
        <pc:sldMkLst>
          <pc:docMk/>
          <pc:sldMk cId="1285226896" sldId="330"/>
        </pc:sldMkLst>
      </pc:sldChg>
      <pc:sldChg chg="addSp delSp modSp add ord replId">
        <pc:chgData name="Melanie Ferstman" userId="S::mferstma@uoregon.edu::d1cfc256-0673-4fb6-a7aa-479ceaa98c9a" providerId="AD" clId="Web-{02F70DCF-F4D3-421E-90AF-A5CD47992C37}" dt="2024-02-15T16:39:41.338" v="594" actId="20577"/>
        <pc:sldMkLst>
          <pc:docMk/>
          <pc:sldMk cId="674059234" sldId="331"/>
        </pc:sldMkLst>
        <pc:spChg chg="add del mod">
          <ac:chgData name="Melanie Ferstman" userId="S::mferstma@uoregon.edu::d1cfc256-0673-4fb6-a7aa-479ceaa98c9a" providerId="AD" clId="Web-{02F70DCF-F4D3-421E-90AF-A5CD47992C37}" dt="2024-02-15T16:39:25.010" v="575"/>
          <ac:spMkLst>
            <pc:docMk/>
            <pc:sldMk cId="674059234" sldId="331"/>
            <ac:spMk id="3" creationId="{F28699DD-A604-9FAD-4BBD-E8BCBB8541C1}"/>
          </ac:spMkLst>
        </pc:spChg>
        <pc:spChg chg="add del mod">
          <ac:chgData name="Melanie Ferstman" userId="S::mferstma@uoregon.edu::d1cfc256-0673-4fb6-a7aa-479ceaa98c9a" providerId="AD" clId="Web-{02F70DCF-F4D3-421E-90AF-A5CD47992C37}" dt="2024-02-15T16:39:41.338" v="594" actId="20577"/>
          <ac:spMkLst>
            <pc:docMk/>
            <pc:sldMk cId="674059234" sldId="331"/>
            <ac:spMk id="6" creationId="{654FCA86-00A8-515E-7F7F-77B653C5FE5D}"/>
          </ac:spMkLst>
        </pc:spChg>
      </pc:sldChg>
      <pc:sldChg chg="add ord replId">
        <pc:chgData name="Melanie Ferstman" userId="S::mferstma@uoregon.edu::d1cfc256-0673-4fb6-a7aa-479ceaa98c9a" providerId="AD" clId="Web-{02F70DCF-F4D3-421E-90AF-A5CD47992C37}" dt="2024-02-15T16:38:44.915" v="568"/>
        <pc:sldMkLst>
          <pc:docMk/>
          <pc:sldMk cId="3437100006" sldId="332"/>
        </pc:sldMkLst>
      </pc:sldChg>
    </pc:docChg>
  </pc:docChgLst>
  <pc:docChgLst>
    <pc:chgData name="Melanie Ferstman" userId="S::mferstma@uoregon.edu::d1cfc256-0673-4fb6-a7aa-479ceaa98c9a" providerId="AD" clId="Web-{418468B7-21E1-33DD-A1F7-91A82DC38EBA}"/>
    <pc:docChg chg="mod addSld modSld sldOrd">
      <pc:chgData name="Melanie Ferstman" userId="S::mferstma@uoregon.edu::d1cfc256-0673-4fb6-a7aa-479ceaa98c9a" providerId="AD" clId="Web-{418468B7-21E1-33DD-A1F7-91A82DC38EBA}" dt="2024-02-20T00:37:00.553" v="1153"/>
      <pc:docMkLst>
        <pc:docMk/>
      </pc:docMkLst>
      <pc:sldChg chg="modSp modCm">
        <pc:chgData name="Melanie Ferstman" userId="S::mferstma@uoregon.edu::d1cfc256-0673-4fb6-a7aa-479ceaa98c9a" providerId="AD" clId="Web-{418468B7-21E1-33DD-A1F7-91A82DC38EBA}" dt="2024-02-19T22:07:10.509" v="72" actId="20577"/>
        <pc:sldMkLst>
          <pc:docMk/>
          <pc:sldMk cId="2390696467" sldId="302"/>
        </pc:sldMkLst>
        <pc:spChg chg="mod">
          <ac:chgData name="Melanie Ferstman" userId="S::mferstma@uoregon.edu::d1cfc256-0673-4fb6-a7aa-479ceaa98c9a" providerId="AD" clId="Web-{418468B7-21E1-33DD-A1F7-91A82DC38EBA}" dt="2024-02-19T22:07:10.509" v="72" actId="20577"/>
          <ac:spMkLst>
            <pc:docMk/>
            <pc:sldMk cId="2390696467" sldId="302"/>
            <ac:spMk id="4" creationId="{6AA60080-BD95-B44F-E870-7CD8A3A8CF33}"/>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418468B7-21E1-33DD-A1F7-91A82DC38EBA}" dt="2024-02-19T22:07:06.181" v="71"/>
              <pc2:cmMkLst xmlns:pc2="http://schemas.microsoft.com/office/powerpoint/2019/9/main/command">
                <pc:docMk/>
                <pc:sldMk cId="2390696467" sldId="302"/>
                <pc2:cmMk id="{83056FA4-B263-4D0F-933E-9B40CC4D5849}"/>
              </pc2:cmMkLst>
            </pc226:cmChg>
          </p:ext>
        </pc:extLst>
      </pc:sldChg>
      <pc:sldChg chg="modSp modCm">
        <pc:chgData name="Melanie Ferstman" userId="S::mferstma@uoregon.edu::d1cfc256-0673-4fb6-a7aa-479ceaa98c9a" providerId="AD" clId="Web-{418468B7-21E1-33DD-A1F7-91A82DC38EBA}" dt="2024-02-19T23:11:50.377" v="669" actId="20577"/>
        <pc:sldMkLst>
          <pc:docMk/>
          <pc:sldMk cId="2838319020" sldId="305"/>
        </pc:sldMkLst>
        <pc:spChg chg="mod">
          <ac:chgData name="Melanie Ferstman" userId="S::mferstma@uoregon.edu::d1cfc256-0673-4fb6-a7aa-479ceaa98c9a" providerId="AD" clId="Web-{418468B7-21E1-33DD-A1F7-91A82DC38EBA}" dt="2024-02-19T23:11:50.377" v="669" actId="20577"/>
          <ac:spMkLst>
            <pc:docMk/>
            <pc:sldMk cId="2838319020" sldId="305"/>
            <ac:spMk id="6" creationId="{654FCA86-00A8-515E-7F7F-77B653C5FE5D}"/>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418468B7-21E1-33DD-A1F7-91A82DC38EBA}" dt="2024-02-19T23:11:47.767" v="668" actId="20577"/>
              <pc2:cmMkLst xmlns:pc2="http://schemas.microsoft.com/office/powerpoint/2019/9/main/command">
                <pc:docMk/>
                <pc:sldMk cId="2838319020" sldId="305"/>
                <pc2:cmMk id="{B8D238A6-C0F8-4C6B-8B58-8F3454DA991C}"/>
              </pc2:cmMkLst>
            </pc226:cmChg>
          </p:ext>
        </pc:extLst>
      </pc:sldChg>
      <pc:sldChg chg="mod modShow">
        <pc:chgData name="Melanie Ferstman" userId="S::mferstma@uoregon.edu::d1cfc256-0673-4fb6-a7aa-479ceaa98c9a" providerId="AD" clId="Web-{418468B7-21E1-33DD-A1F7-91A82DC38EBA}" dt="2024-02-19T23:37:47.407" v="861"/>
        <pc:sldMkLst>
          <pc:docMk/>
          <pc:sldMk cId="791290703" sldId="308"/>
        </pc:sldMkLst>
      </pc:sldChg>
      <pc:sldChg chg="modSp modCm">
        <pc:chgData name="Melanie Ferstman" userId="S::mferstma@uoregon.edu::d1cfc256-0673-4fb6-a7aa-479ceaa98c9a" providerId="AD" clId="Web-{418468B7-21E1-33DD-A1F7-91A82DC38EBA}" dt="2024-02-19T23:47:38.541" v="973"/>
        <pc:sldMkLst>
          <pc:docMk/>
          <pc:sldMk cId="3383575834" sldId="309"/>
        </pc:sldMkLst>
        <pc:spChg chg="mod">
          <ac:chgData name="Melanie Ferstman" userId="S::mferstma@uoregon.edu::d1cfc256-0673-4fb6-a7aa-479ceaa98c9a" providerId="AD" clId="Web-{418468B7-21E1-33DD-A1F7-91A82DC38EBA}" dt="2024-02-19T23:46:19.723" v="971" actId="20577"/>
          <ac:spMkLst>
            <pc:docMk/>
            <pc:sldMk cId="3383575834" sldId="309"/>
            <ac:spMk id="4" creationId="{4E12EE6D-F833-B391-4C44-716FF02FAA0D}"/>
          </ac:spMkLst>
        </pc:spChg>
        <pc:grpChg chg="mod">
          <ac:chgData name="Melanie Ferstman" userId="S::mferstma@uoregon.edu::d1cfc256-0673-4fb6-a7aa-479ceaa98c9a" providerId="AD" clId="Web-{418468B7-21E1-33DD-A1F7-91A82DC38EBA}" dt="2024-02-19T23:46:21.582" v="972" actId="1076"/>
          <ac:grpSpMkLst>
            <pc:docMk/>
            <pc:sldMk cId="3383575834" sldId="309"/>
            <ac:grpSpMk id="3" creationId="{43C8E7A0-FD4A-8216-51D1-AFD42A319E67}"/>
          </ac:grpSpMkLst>
        </pc:gr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418468B7-21E1-33DD-A1F7-91A82DC38EBA}" dt="2024-02-19T23:45:34.251" v="966" actId="20577"/>
              <pc2:cmMkLst xmlns:pc2="http://schemas.microsoft.com/office/powerpoint/2019/9/main/command">
                <pc:docMk/>
                <pc:sldMk cId="3383575834" sldId="309"/>
                <pc2:cmMk id="{8A083829-9FD9-E448-BD97-A81AF0D87727}"/>
              </pc2:cmMkLst>
              <pc226:cmRplyChg chg="add">
                <pc226:chgData name="Melanie Ferstman" userId="S::mferstma@uoregon.edu::d1cfc256-0673-4fb6-a7aa-479ceaa98c9a" providerId="AD" clId="Web-{418468B7-21E1-33DD-A1F7-91A82DC38EBA}" dt="2024-02-19T17:48:02.823" v="35"/>
                <pc2:cmRplyMkLst xmlns:pc2="http://schemas.microsoft.com/office/powerpoint/2019/9/main/command">
                  <pc:docMk/>
                  <pc:sldMk cId="3383575834" sldId="309"/>
                  <pc2:cmMk id="{8A083829-9FD9-E448-BD97-A81AF0D87727}"/>
                  <pc2:cmRplyMk id="{FD25A5B1-ADA6-4EB7-B5BB-37A2882DD3E7}"/>
                </pc2:cmRplyMkLst>
              </pc226:cmRplyChg>
            </pc226:cmChg>
            <pc226:cmChg xmlns:pc226="http://schemas.microsoft.com/office/powerpoint/2022/06/main/command" chg="mod">
              <pc226:chgData name="Melanie Ferstman" userId="S::mferstma@uoregon.edu::d1cfc256-0673-4fb6-a7aa-479ceaa98c9a" providerId="AD" clId="Web-{418468B7-21E1-33DD-A1F7-91A82DC38EBA}" dt="2024-02-19T23:47:38.541" v="973"/>
              <pc2:cmMkLst xmlns:pc2="http://schemas.microsoft.com/office/powerpoint/2019/9/main/command">
                <pc:docMk/>
                <pc:sldMk cId="3383575834" sldId="309"/>
                <pc2:cmMk id="{B13A16A4-1413-4A4D-AE1B-0C3D4D4FEE31}"/>
              </pc2:cmMkLst>
              <pc226:cmRplyChg chg="add">
                <pc226:chgData name="Melanie Ferstman" userId="S::mferstma@uoregon.edu::d1cfc256-0673-4fb6-a7aa-479ceaa98c9a" providerId="AD" clId="Web-{418468B7-21E1-33DD-A1F7-91A82DC38EBA}" dt="2024-02-19T23:47:38.541" v="973"/>
                <pc2:cmRplyMkLst xmlns:pc2="http://schemas.microsoft.com/office/powerpoint/2019/9/main/command">
                  <pc:docMk/>
                  <pc:sldMk cId="3383575834" sldId="309"/>
                  <pc2:cmMk id="{B13A16A4-1413-4A4D-AE1B-0C3D4D4FEE31}"/>
                  <pc2:cmRplyMk id="{017DA1A0-FD67-4729-86FF-A7235F76EC93}"/>
                </pc2:cmRplyMkLst>
              </pc226:cmRplyChg>
            </pc226:cmChg>
          </p:ext>
        </pc:extLst>
      </pc:sldChg>
      <pc:sldChg chg="modSp modCm">
        <pc:chgData name="Melanie Ferstman" userId="S::mferstma@uoregon.edu::d1cfc256-0673-4fb6-a7aa-479ceaa98c9a" providerId="AD" clId="Web-{418468B7-21E1-33DD-A1F7-91A82DC38EBA}" dt="2024-02-19T23:37:34.547" v="859"/>
        <pc:sldMkLst>
          <pc:docMk/>
          <pc:sldMk cId="2016136239" sldId="310"/>
        </pc:sldMkLst>
        <pc:spChg chg="mod">
          <ac:chgData name="Melanie Ferstman" userId="S::mferstma@uoregon.edu::d1cfc256-0673-4fb6-a7aa-479ceaa98c9a" providerId="AD" clId="Web-{418468B7-21E1-33DD-A1F7-91A82DC38EBA}" dt="2024-02-19T23:37:29.640" v="858" actId="20577"/>
          <ac:spMkLst>
            <pc:docMk/>
            <pc:sldMk cId="2016136239" sldId="310"/>
            <ac:spMk id="2" creationId="{41E44A97-35AE-F464-8F49-AB85A9EE63BB}"/>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418468B7-21E1-33DD-A1F7-91A82DC38EBA}" dt="2024-02-19T23:37:34.547" v="859"/>
              <pc2:cmMkLst xmlns:pc2="http://schemas.microsoft.com/office/powerpoint/2019/9/main/command">
                <pc:docMk/>
                <pc:sldMk cId="2016136239" sldId="310"/>
                <pc2:cmMk id="{D07350AF-B1CF-4A06-A887-5E2BD27D82E7}"/>
              </pc2:cmMkLst>
            </pc226:cmChg>
          </p:ext>
        </pc:extLst>
      </pc:sldChg>
      <pc:sldChg chg="addSp delSp modSp addCm modCm">
        <pc:chgData name="Melanie Ferstman" userId="S::mferstma@uoregon.edu::d1cfc256-0673-4fb6-a7aa-479ceaa98c9a" providerId="AD" clId="Web-{418468B7-21E1-33DD-A1F7-91A82DC38EBA}" dt="2024-02-20T00:30:24.261" v="1147"/>
        <pc:sldMkLst>
          <pc:docMk/>
          <pc:sldMk cId="1096115937" sldId="312"/>
        </pc:sldMkLst>
        <pc:spChg chg="mod">
          <ac:chgData name="Melanie Ferstman" userId="S::mferstma@uoregon.edu::d1cfc256-0673-4fb6-a7aa-479ceaa98c9a" providerId="AD" clId="Web-{418468B7-21E1-33DD-A1F7-91A82DC38EBA}" dt="2024-02-19T22:24:50.208" v="117" actId="20577"/>
          <ac:spMkLst>
            <pc:docMk/>
            <pc:sldMk cId="1096115937" sldId="312"/>
            <ac:spMk id="2" creationId="{41E44A97-35AE-F464-8F49-AB85A9EE63BB}"/>
          </ac:spMkLst>
        </pc:spChg>
        <pc:spChg chg="mod">
          <ac:chgData name="Melanie Ferstman" userId="S::mferstma@uoregon.edu::d1cfc256-0673-4fb6-a7aa-479ceaa98c9a" providerId="AD" clId="Web-{418468B7-21E1-33DD-A1F7-91A82DC38EBA}" dt="2024-02-19T22:27:01.743" v="256" actId="20577"/>
          <ac:spMkLst>
            <pc:docMk/>
            <pc:sldMk cId="1096115937" sldId="312"/>
            <ac:spMk id="4" creationId="{4E12EE6D-F833-B391-4C44-716FF02FAA0D}"/>
          </ac:spMkLst>
        </pc:spChg>
        <pc:spChg chg="mod">
          <ac:chgData name="Melanie Ferstman" userId="S::mferstma@uoregon.edu::d1cfc256-0673-4fb6-a7aa-479ceaa98c9a" providerId="AD" clId="Web-{418468B7-21E1-33DD-A1F7-91A82DC38EBA}" dt="2024-02-19T22:25:01.708" v="123" actId="20577"/>
          <ac:spMkLst>
            <pc:docMk/>
            <pc:sldMk cId="1096115937" sldId="312"/>
            <ac:spMk id="6" creationId="{43362E72-FC0B-1DDC-03B7-4D23073E12AB}"/>
          </ac:spMkLst>
        </pc:spChg>
        <pc:spChg chg="mod">
          <ac:chgData name="Melanie Ferstman" userId="S::mferstma@uoregon.edu::d1cfc256-0673-4fb6-a7aa-479ceaa98c9a" providerId="AD" clId="Web-{418468B7-21E1-33DD-A1F7-91A82DC38EBA}" dt="2024-02-19T22:25:04.568" v="124" actId="20577"/>
          <ac:spMkLst>
            <pc:docMk/>
            <pc:sldMk cId="1096115937" sldId="312"/>
            <ac:spMk id="7" creationId="{54A4C12E-A97F-518F-A310-E7531F4B2548}"/>
          </ac:spMkLst>
        </pc:spChg>
        <pc:spChg chg="add del mod topLvl">
          <ac:chgData name="Melanie Ferstman" userId="S::mferstma@uoregon.edu::d1cfc256-0673-4fb6-a7aa-479ceaa98c9a" providerId="AD" clId="Web-{418468B7-21E1-33DD-A1F7-91A82DC38EBA}" dt="2024-02-19T23:52:41.592" v="987" actId="14100"/>
          <ac:spMkLst>
            <pc:docMk/>
            <pc:sldMk cId="1096115937" sldId="312"/>
            <ac:spMk id="14" creationId="{B2247160-AAAB-F272-D42F-3F53D9EE1232}"/>
          </ac:spMkLst>
        </pc:spChg>
        <pc:grpChg chg="mod">
          <ac:chgData name="Melanie Ferstman" userId="S::mferstma@uoregon.edu::d1cfc256-0673-4fb6-a7aa-479ceaa98c9a" providerId="AD" clId="Web-{418468B7-21E1-33DD-A1F7-91A82DC38EBA}" dt="2024-02-19T23:50:59.163" v="979" actId="1076"/>
          <ac:grpSpMkLst>
            <pc:docMk/>
            <pc:sldMk cId="1096115937" sldId="312"/>
            <ac:grpSpMk id="8" creationId="{BA3DF9D7-3624-B4DF-48A9-ADC28CB572A2}"/>
          </ac:grpSpMkLst>
        </pc:grpChg>
        <pc:grpChg chg="add">
          <ac:chgData name="Melanie Ferstman" userId="S::mferstma@uoregon.edu::d1cfc256-0673-4fb6-a7aa-479ceaa98c9a" providerId="AD" clId="Web-{418468B7-21E1-33DD-A1F7-91A82DC38EBA}" dt="2024-02-19T23:51:11.742" v="980"/>
          <ac:grpSpMkLst>
            <pc:docMk/>
            <pc:sldMk cId="1096115937" sldId="312"/>
            <ac:grpSpMk id="10" creationId="{3039199D-0077-F250-E94C-F5E615EA0FE7}"/>
          </ac:grpSpMkLst>
        </pc:grpChg>
        <pc:grpChg chg="del">
          <ac:chgData name="Melanie Ferstman" userId="S::mferstma@uoregon.edu::d1cfc256-0673-4fb6-a7aa-479ceaa98c9a" providerId="AD" clId="Web-{418468B7-21E1-33DD-A1F7-91A82DC38EBA}" dt="2024-02-19T22:27:37.213" v="257"/>
          <ac:grpSpMkLst>
            <pc:docMk/>
            <pc:sldMk cId="1096115937" sldId="312"/>
            <ac:grpSpMk id="11" creationId="{9B3ECF5D-1C66-F5A7-8D3F-5424E871A85A}"/>
          </ac:grpSpMkLst>
        </pc:grpChg>
        <pc:picChg chg="add del topLvl">
          <ac:chgData name="Melanie Ferstman" userId="S::mferstma@uoregon.edu::d1cfc256-0673-4fb6-a7aa-479ceaa98c9a" providerId="AD" clId="Web-{418468B7-21E1-33DD-A1F7-91A82DC38EBA}" dt="2024-02-19T23:51:26.806" v="981"/>
          <ac:picMkLst>
            <pc:docMk/>
            <pc:sldMk cId="1096115937" sldId="312"/>
            <ac:picMk id="3" creationId="{C680F59C-F9F0-5ACA-A67A-0BEA22217614}"/>
          </ac:picMkLst>
        </pc:picChg>
        <pc:picChg chg="add mod ord">
          <ac:chgData name="Melanie Ferstman" userId="S::mferstma@uoregon.edu::d1cfc256-0673-4fb6-a7aa-479ceaa98c9a" providerId="AD" clId="Web-{418468B7-21E1-33DD-A1F7-91A82DC38EBA}" dt="2024-02-19T23:50:21.302" v="976"/>
          <ac:picMkLst>
            <pc:docMk/>
            <pc:sldMk cId="1096115937" sldId="312"/>
            <ac:picMk id="5" creationId="{2668F77B-7D45-F3C2-06C8-77B242FEA2F8}"/>
          </ac:picMkLst>
        </pc:picChg>
        <pc:picChg chg="del">
          <ac:chgData name="Melanie Ferstman" userId="S::mferstma@uoregon.edu::d1cfc256-0673-4fb6-a7aa-479ceaa98c9a" providerId="AD" clId="Web-{418468B7-21E1-33DD-A1F7-91A82DC38EBA}" dt="2024-02-19T22:31:12.251" v="267"/>
          <ac:picMkLst>
            <pc:docMk/>
            <pc:sldMk cId="1096115937" sldId="312"/>
            <ac:picMk id="5" creationId="{3A5EF9E8-BA02-C63E-AB00-14E2E62DAA33}"/>
          </ac:picMkLst>
        </pc:picChg>
        <pc:picChg chg="add mod ord">
          <ac:chgData name="Melanie Ferstman" userId="S::mferstma@uoregon.edu::d1cfc256-0673-4fb6-a7aa-479ceaa98c9a" providerId="AD" clId="Web-{418468B7-21E1-33DD-A1F7-91A82DC38EBA}" dt="2024-02-19T23:52:27.138" v="985" actId="1076"/>
          <ac:picMkLst>
            <pc:docMk/>
            <pc:sldMk cId="1096115937" sldId="312"/>
            <ac:picMk id="11" creationId="{1B8C2F20-7D7C-CF29-3A70-D38E3539535B}"/>
          </ac:picMkLst>
        </pc:picChg>
        <pc:cxnChg chg="add del mod topLvl">
          <ac:chgData name="Melanie Ferstman" userId="S::mferstma@uoregon.edu::d1cfc256-0673-4fb6-a7aa-479ceaa98c9a" providerId="AD" clId="Web-{418468B7-21E1-33DD-A1F7-91A82DC38EBA}" dt="2024-02-19T23:54:23.568" v="990" actId="14100"/>
          <ac:cxnSpMkLst>
            <pc:docMk/>
            <pc:sldMk cId="1096115937" sldId="312"/>
            <ac:cxnSpMk id="15" creationId="{E4050DE3-AC13-FDBC-7DF0-49EE1C014CCE}"/>
          </ac:cxnSpMkLst>
        </pc:cxnChg>
        <pc:extLst>
          <p:ext xmlns:p="http://schemas.openxmlformats.org/presentationml/2006/main" uri="{D6D511B9-2390-475A-947B-AFAB55BFBCF1}">
            <pc226:cmChg xmlns:pc226="http://schemas.microsoft.com/office/powerpoint/2022/06/main/command" chg="add mod">
              <pc226:chgData name="Melanie Ferstman" userId="S::mferstma@uoregon.edu::d1cfc256-0673-4fb6-a7aa-479ceaa98c9a" providerId="AD" clId="Web-{418468B7-21E1-33DD-A1F7-91A82DC38EBA}" dt="2024-02-19T22:30:25.390" v="266"/>
              <pc2:cmMkLst xmlns:pc2="http://schemas.microsoft.com/office/powerpoint/2019/9/main/command">
                <pc:docMk/>
                <pc:sldMk cId="1096115937" sldId="312"/>
                <pc2:cmMk id="{0EEE4938-2047-4A79-82D6-FCCB45FEA74C}"/>
              </pc2:cmMkLst>
            </pc226:cmChg>
            <pc226:cmChg xmlns:pc226="http://schemas.microsoft.com/office/powerpoint/2022/06/main/command" chg="mod">
              <pc226:chgData name="Melanie Ferstman" userId="S::mferstma@uoregon.edu::d1cfc256-0673-4fb6-a7aa-479ceaa98c9a" providerId="AD" clId="Web-{418468B7-21E1-33DD-A1F7-91A82DC38EBA}" dt="2024-02-20T00:30:24.261" v="1147"/>
              <pc2:cmMkLst xmlns:pc2="http://schemas.microsoft.com/office/powerpoint/2019/9/main/command">
                <pc:docMk/>
                <pc:sldMk cId="1096115937" sldId="312"/>
                <pc2:cmMk id="{E01B4C8D-D4C4-1245-BFBE-0D15FF143B5D}"/>
              </pc2:cmMkLst>
              <pc226:cmRplyChg chg="add">
                <pc226:chgData name="Melanie Ferstman" userId="S::mferstma@uoregon.edu::d1cfc256-0673-4fb6-a7aa-479ceaa98c9a" providerId="AD" clId="Web-{418468B7-21E1-33DD-A1F7-91A82DC38EBA}" dt="2024-02-19T18:10:35.454" v="44"/>
                <pc2:cmRplyMkLst xmlns:pc2="http://schemas.microsoft.com/office/powerpoint/2019/9/main/command">
                  <pc:docMk/>
                  <pc:sldMk cId="1096115937" sldId="312"/>
                  <pc2:cmMk id="{E01B4C8D-D4C4-1245-BFBE-0D15FF143B5D}"/>
                  <pc2:cmRplyMk id="{63480B45-A8CF-41B8-B99C-F4AB0B85FB34}"/>
                </pc2:cmRplyMkLst>
              </pc226:cmRplyChg>
              <pc226:cmRplyChg chg="mod modRxn">
                <pc226:chgData name="Melanie Ferstman" userId="S::mferstma@uoregon.edu::d1cfc256-0673-4fb6-a7aa-479ceaa98c9a" providerId="AD" clId="Web-{418468B7-21E1-33DD-A1F7-91A82DC38EBA}" dt="2024-02-19T18:09:43.499" v="43"/>
                <pc2:cmRplyMkLst xmlns:pc2="http://schemas.microsoft.com/office/powerpoint/2019/9/main/command">
                  <pc:docMk/>
                  <pc:sldMk cId="1096115937" sldId="312"/>
                  <pc2:cmMk id="{E01B4C8D-D4C4-1245-BFBE-0D15FF143B5D}"/>
                  <pc2:cmRplyMk id="{BE896DE3-E7FC-4D04-ACAD-C97987D1ED35}"/>
                </pc2:cmRplyMkLst>
              </pc226:cmRplyChg>
              <pc226:cmRplyChg chg="add">
                <pc226:chgData name="Melanie Ferstman" userId="S::mferstma@uoregon.edu::d1cfc256-0673-4fb6-a7aa-479ceaa98c9a" providerId="AD" clId="Web-{418468B7-21E1-33DD-A1F7-91A82DC38EBA}" dt="2024-02-19T17:49:33.857" v="37"/>
                <pc2:cmRplyMkLst xmlns:pc2="http://schemas.microsoft.com/office/powerpoint/2019/9/main/command">
                  <pc:docMk/>
                  <pc:sldMk cId="1096115937" sldId="312"/>
                  <pc2:cmMk id="{E01B4C8D-D4C4-1245-BFBE-0D15FF143B5D}"/>
                  <pc2:cmRplyMk id="{651559FA-A3A5-4E04-A0A1-94DA80C1F0C3}"/>
                </pc2:cmRplyMkLst>
              </pc226:cmRplyChg>
            </pc226:cmChg>
            <pc226:cmChg xmlns:pc226="http://schemas.microsoft.com/office/powerpoint/2022/06/main/command" chg="mod">
              <pc226:chgData name="Melanie Ferstman" userId="S::mferstma@uoregon.edu::d1cfc256-0673-4fb6-a7aa-479ceaa98c9a" providerId="AD" clId="Web-{418468B7-21E1-33DD-A1F7-91A82DC38EBA}" dt="2024-02-19T17:50:00.265" v="39"/>
              <pc2:cmMkLst xmlns:pc2="http://schemas.microsoft.com/office/powerpoint/2019/9/main/command">
                <pc:docMk/>
                <pc:sldMk cId="1096115937" sldId="312"/>
                <pc2:cmMk id="{585257E4-AA66-F04C-8E82-127C4DDCAB67}"/>
              </pc2:cmMkLst>
              <pc226:cmRplyChg chg="add">
                <pc226:chgData name="Melanie Ferstman" userId="S::mferstma@uoregon.edu::d1cfc256-0673-4fb6-a7aa-479ceaa98c9a" providerId="AD" clId="Web-{418468B7-21E1-33DD-A1F7-91A82DC38EBA}" dt="2024-02-19T17:49:56.546" v="38"/>
                <pc2:cmRplyMkLst xmlns:pc2="http://schemas.microsoft.com/office/powerpoint/2019/9/main/command">
                  <pc:docMk/>
                  <pc:sldMk cId="1096115937" sldId="312"/>
                  <pc2:cmMk id="{585257E4-AA66-F04C-8E82-127C4DDCAB67}"/>
                  <pc2:cmRplyMk id="{49953625-6C81-49E4-A23F-5A971B1BBAAA}"/>
                </pc2:cmRplyMkLst>
              </pc226:cmRplyChg>
            </pc226:cmChg>
            <pc226:cmChg xmlns:pc226="http://schemas.microsoft.com/office/powerpoint/2022/06/main/command" chg="add">
              <pc226:chgData name="Melanie Ferstman" userId="S::mferstma@uoregon.edu::d1cfc256-0673-4fb6-a7aa-479ceaa98c9a" providerId="AD" clId="Web-{418468B7-21E1-33DD-A1F7-91A82DC38EBA}" dt="2024-02-19T22:29:53.811" v="265"/>
              <pc2:cmMkLst xmlns:pc2="http://schemas.microsoft.com/office/powerpoint/2019/9/main/command">
                <pc:docMk/>
                <pc:sldMk cId="1096115937" sldId="312"/>
                <pc2:cmMk id="{E3F8B8F9-28CE-4FF8-A4A7-8AF44D454903}"/>
              </pc2:cmMkLst>
            </pc226:cmChg>
          </p:ext>
        </pc:extLst>
      </pc:sldChg>
      <pc:sldChg chg="modSp mod modShow modCm">
        <pc:chgData name="Melanie Ferstman" userId="S::mferstma@uoregon.edu::d1cfc256-0673-4fb6-a7aa-479ceaa98c9a" providerId="AD" clId="Web-{418468B7-21E1-33DD-A1F7-91A82DC38EBA}" dt="2024-02-19T22:24:45.926" v="115"/>
        <pc:sldMkLst>
          <pc:docMk/>
          <pc:sldMk cId="1579770457" sldId="313"/>
        </pc:sldMkLst>
        <pc:spChg chg="mod">
          <ac:chgData name="Melanie Ferstman" userId="S::mferstma@uoregon.edu::d1cfc256-0673-4fb6-a7aa-479ceaa98c9a" providerId="AD" clId="Web-{418468B7-21E1-33DD-A1F7-91A82DC38EBA}" dt="2024-02-19T22:24:41.754" v="114" actId="20577"/>
          <ac:spMkLst>
            <pc:docMk/>
            <pc:sldMk cId="1579770457" sldId="313"/>
            <ac:spMk id="3" creationId="{74666D5C-E505-5270-89A6-CCE5C099ADB7}"/>
          </ac:spMkLst>
        </pc:spChg>
        <pc:extLst>
          <p:ext xmlns:p="http://schemas.openxmlformats.org/presentationml/2006/main" uri="{D6D511B9-2390-475A-947B-AFAB55BFBCF1}">
            <pc226:cmChg xmlns:pc226="http://schemas.microsoft.com/office/powerpoint/2022/06/main/command" chg="">
              <pc226:chgData name="Melanie Ferstman" userId="S::mferstma@uoregon.edu::d1cfc256-0673-4fb6-a7aa-479ceaa98c9a" providerId="AD" clId="Web-{418468B7-21E1-33DD-A1F7-91A82DC38EBA}" dt="2024-02-19T19:49:39.133" v="58"/>
              <pc2:cmMkLst xmlns:pc2="http://schemas.microsoft.com/office/powerpoint/2019/9/main/command">
                <pc:docMk/>
                <pc:sldMk cId="1579770457" sldId="313"/>
                <pc2:cmMk id="{AA04F319-7328-B347-B6BA-4CBBBBE01656}"/>
              </pc2:cmMkLst>
              <pc226:cmRplyChg chg="add">
                <pc226:chgData name="Melanie Ferstman" userId="S::mferstma@uoregon.edu::d1cfc256-0673-4fb6-a7aa-479ceaa98c9a" providerId="AD" clId="Web-{418468B7-21E1-33DD-A1F7-91A82DC38EBA}" dt="2024-02-19T19:49:39.133" v="58"/>
                <pc2:cmRplyMkLst xmlns:pc2="http://schemas.microsoft.com/office/powerpoint/2019/9/main/command">
                  <pc:docMk/>
                  <pc:sldMk cId="1579770457" sldId="313"/>
                  <pc2:cmMk id="{AA04F319-7328-B347-B6BA-4CBBBBE01656}"/>
                  <pc2:cmRplyMk id="{AFEACF01-C60A-4FC5-B2C5-4398ED3B0ED9}"/>
                </pc2:cmRplyMkLst>
              </pc226:cmRplyChg>
              <pc226:cmRplyChg chg="add">
                <pc226:chgData name="Melanie Ferstman" userId="S::mferstma@uoregon.edu::d1cfc256-0673-4fb6-a7aa-479ceaa98c9a" providerId="AD" clId="Web-{418468B7-21E1-33DD-A1F7-91A82DC38EBA}" dt="2024-02-19T17:54:49.042" v="42"/>
                <pc2:cmRplyMkLst xmlns:pc2="http://schemas.microsoft.com/office/powerpoint/2019/9/main/command">
                  <pc:docMk/>
                  <pc:sldMk cId="1579770457" sldId="313"/>
                  <pc2:cmMk id="{AA04F319-7328-B347-B6BA-4CBBBBE01656}"/>
                  <pc2:cmRplyMk id="{9C11E7D9-731F-4412-8627-88E66B44A139}"/>
                </pc2:cmRplyMkLst>
              </pc226:cmRplyChg>
            </pc226:cmChg>
          </p:ext>
        </pc:extLst>
      </pc:sldChg>
      <pc:sldChg chg="modSp modCm">
        <pc:chgData name="Melanie Ferstman" userId="S::mferstma@uoregon.edu::d1cfc256-0673-4fb6-a7aa-479ceaa98c9a" providerId="AD" clId="Web-{418468B7-21E1-33DD-A1F7-91A82DC38EBA}" dt="2024-02-20T00:02:38.679" v="1030" actId="20577"/>
        <pc:sldMkLst>
          <pc:docMk/>
          <pc:sldMk cId="3474573696" sldId="315"/>
        </pc:sldMkLst>
        <pc:spChg chg="mod">
          <ac:chgData name="Melanie Ferstman" userId="S::mferstma@uoregon.edu::d1cfc256-0673-4fb6-a7aa-479ceaa98c9a" providerId="AD" clId="Web-{418468B7-21E1-33DD-A1F7-91A82DC38EBA}" dt="2024-02-20T00:02:38.679" v="1030" actId="20577"/>
          <ac:spMkLst>
            <pc:docMk/>
            <pc:sldMk cId="3474573696" sldId="315"/>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418468B7-21E1-33DD-A1F7-91A82DC38EBA}" dt="2024-02-20T00:02:36.039" v="1029"/>
              <pc2:cmMkLst xmlns:pc2="http://schemas.microsoft.com/office/powerpoint/2019/9/main/command">
                <pc:docMk/>
                <pc:sldMk cId="3474573696" sldId="315"/>
                <pc2:cmMk id="{384E4871-9181-4E1F-BE86-8FEEF9BB4E8E}"/>
              </pc2:cmMkLst>
            </pc226:cmChg>
            <pc226:cmChg xmlns:pc226="http://schemas.microsoft.com/office/powerpoint/2022/06/main/command" chg="mod">
              <pc226:chgData name="Melanie Ferstman" userId="S::mferstma@uoregon.edu::d1cfc256-0673-4fb6-a7aa-479ceaa98c9a" providerId="AD" clId="Web-{418468B7-21E1-33DD-A1F7-91A82DC38EBA}" dt="2024-02-20T00:02:32.038" v="1028" actId="20577"/>
              <pc2:cmMkLst xmlns:pc2="http://schemas.microsoft.com/office/powerpoint/2019/9/main/command">
                <pc:docMk/>
                <pc:sldMk cId="3474573696" sldId="315"/>
                <pc2:cmMk id="{8710BF83-FDA1-4252-B7F3-7A6F0419C64F}"/>
              </pc2:cmMkLst>
            </pc226:cmChg>
          </p:ext>
        </pc:extLst>
      </pc:sldChg>
      <pc:sldChg chg="mod modShow">
        <pc:chgData name="Melanie Ferstman" userId="S::mferstma@uoregon.edu::d1cfc256-0673-4fb6-a7aa-479ceaa98c9a" providerId="AD" clId="Web-{418468B7-21E1-33DD-A1F7-91A82DC38EBA}" dt="2024-02-19T22:40:47.018" v="318"/>
        <pc:sldMkLst>
          <pc:docMk/>
          <pc:sldMk cId="3435708810" sldId="316"/>
        </pc:sldMkLst>
      </pc:sldChg>
      <pc:sldChg chg="modSp modCm">
        <pc:chgData name="Melanie Ferstman" userId="S::mferstma@uoregon.edu::d1cfc256-0673-4fb6-a7aa-479ceaa98c9a" providerId="AD" clId="Web-{418468B7-21E1-33DD-A1F7-91A82DC38EBA}" dt="2024-02-19T22:47:25.650" v="601" actId="20577"/>
        <pc:sldMkLst>
          <pc:docMk/>
          <pc:sldMk cId="3614356320" sldId="317"/>
        </pc:sldMkLst>
        <pc:spChg chg="mod">
          <ac:chgData name="Melanie Ferstman" userId="S::mferstma@uoregon.edu::d1cfc256-0673-4fb6-a7aa-479ceaa98c9a" providerId="AD" clId="Web-{418468B7-21E1-33DD-A1F7-91A82DC38EBA}" dt="2024-02-19T22:46:02.941" v="565" actId="20577"/>
          <ac:spMkLst>
            <pc:docMk/>
            <pc:sldMk cId="3614356320" sldId="317"/>
            <ac:spMk id="3" creationId="{87F369A2-F3A4-8777-F934-113BBCE55291}"/>
          </ac:spMkLst>
        </pc:spChg>
        <pc:spChg chg="mod">
          <ac:chgData name="Melanie Ferstman" userId="S::mferstma@uoregon.edu::d1cfc256-0673-4fb6-a7aa-479ceaa98c9a" providerId="AD" clId="Web-{418468B7-21E1-33DD-A1F7-91A82DC38EBA}" dt="2024-02-19T22:47:25.650" v="601" actId="20577"/>
          <ac:spMkLst>
            <pc:docMk/>
            <pc:sldMk cId="3614356320" sldId="317"/>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418468B7-21E1-33DD-A1F7-91A82DC38EBA}" dt="2024-02-19T22:45:55.269" v="563" actId="20577"/>
              <pc2:cmMkLst xmlns:pc2="http://schemas.microsoft.com/office/powerpoint/2019/9/main/command">
                <pc:docMk/>
                <pc:sldMk cId="3614356320" sldId="317"/>
                <pc2:cmMk id="{3AC3EC07-4557-4957-845A-32F8C92E356B}"/>
              </pc2:cmMkLst>
            </pc226:cmChg>
            <pc226:cmChg xmlns:pc226="http://schemas.microsoft.com/office/powerpoint/2022/06/main/command" chg="mod">
              <pc226:chgData name="Melanie Ferstman" userId="S::mferstma@uoregon.edu::d1cfc256-0673-4fb6-a7aa-479ceaa98c9a" providerId="AD" clId="Web-{418468B7-21E1-33DD-A1F7-91A82DC38EBA}" dt="2024-02-19T22:45:59.082" v="564"/>
              <pc2:cmMkLst xmlns:pc2="http://schemas.microsoft.com/office/powerpoint/2019/9/main/command">
                <pc:docMk/>
                <pc:sldMk cId="3614356320" sldId="317"/>
                <pc2:cmMk id="{951C786A-4E79-4EEA-8D5C-73DB7BE5B2A1}"/>
              </pc2:cmMkLst>
            </pc226:cmChg>
            <pc226:cmChg xmlns:pc226="http://schemas.microsoft.com/office/powerpoint/2022/06/main/command" chg="mod">
              <pc226:chgData name="Melanie Ferstman" userId="S::mferstma@uoregon.edu::d1cfc256-0673-4fb6-a7aa-479ceaa98c9a" providerId="AD" clId="Web-{418468B7-21E1-33DD-A1F7-91A82DC38EBA}" dt="2024-02-19T22:46:58.961" v="600" actId="20577"/>
              <pc2:cmMkLst xmlns:pc2="http://schemas.microsoft.com/office/powerpoint/2019/9/main/command">
                <pc:docMk/>
                <pc:sldMk cId="3614356320" sldId="317"/>
                <pc2:cmMk id="{F68FE793-790B-42B1-9B65-2447445CA87C}"/>
              </pc2:cmMkLst>
            </pc226:cmChg>
            <pc226:cmChg xmlns:pc226="http://schemas.microsoft.com/office/powerpoint/2022/06/main/command" chg="mod">
              <pc226:chgData name="Melanie Ferstman" userId="S::mferstma@uoregon.edu::d1cfc256-0673-4fb6-a7aa-479ceaa98c9a" providerId="AD" clId="Web-{418468B7-21E1-33DD-A1F7-91A82DC38EBA}" dt="2024-02-19T22:45:55.269" v="563" actId="20577"/>
              <pc2:cmMkLst xmlns:pc2="http://schemas.microsoft.com/office/powerpoint/2019/9/main/command">
                <pc:docMk/>
                <pc:sldMk cId="3614356320" sldId="317"/>
                <pc2:cmMk id="{D487DEF6-EB3F-4D7A-81F4-28F1126334E3}"/>
              </pc2:cmMkLst>
            </pc226:cmChg>
          </p:ext>
        </pc:extLst>
      </pc:sldChg>
      <pc:sldChg chg="mod modShow">
        <pc:chgData name="Melanie Ferstman" userId="S::mferstma@uoregon.edu::d1cfc256-0673-4fb6-a7aa-479ceaa98c9a" providerId="AD" clId="Web-{418468B7-21E1-33DD-A1F7-91A82DC38EBA}" dt="2024-02-19T22:44:22.372" v="477"/>
        <pc:sldMkLst>
          <pc:docMk/>
          <pc:sldMk cId="3123672343" sldId="318"/>
        </pc:sldMkLst>
      </pc:sldChg>
      <pc:sldChg chg="mod ord modShow">
        <pc:chgData name="Melanie Ferstman" userId="S::mferstma@uoregon.edu::d1cfc256-0673-4fb6-a7aa-479ceaa98c9a" providerId="AD" clId="Web-{418468B7-21E1-33DD-A1F7-91A82DC38EBA}" dt="2024-02-20T00:13:08.472" v="1146"/>
        <pc:sldMkLst>
          <pc:docMk/>
          <pc:sldMk cId="2009493349" sldId="319"/>
        </pc:sldMkLst>
      </pc:sldChg>
      <pc:sldChg chg="modSp modCm">
        <pc:chgData name="Melanie Ferstman" userId="S::mferstma@uoregon.edu::d1cfc256-0673-4fb6-a7aa-479ceaa98c9a" providerId="AD" clId="Web-{418468B7-21E1-33DD-A1F7-91A82DC38EBA}" dt="2024-02-19T22:57:13.239" v="663" actId="20577"/>
        <pc:sldMkLst>
          <pc:docMk/>
          <pc:sldMk cId="3599050355" sldId="321"/>
        </pc:sldMkLst>
        <pc:spChg chg="mod">
          <ac:chgData name="Melanie Ferstman" userId="S::mferstma@uoregon.edu::d1cfc256-0673-4fb6-a7aa-479ceaa98c9a" providerId="AD" clId="Web-{418468B7-21E1-33DD-A1F7-91A82DC38EBA}" dt="2024-02-19T22:57:13.239" v="663" actId="20577"/>
          <ac:spMkLst>
            <pc:docMk/>
            <pc:sldMk cId="3599050355" sldId="321"/>
            <ac:spMk id="4" creationId="{4E12EE6D-F833-B391-4C44-716FF02FAA0D}"/>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418468B7-21E1-33DD-A1F7-91A82DC38EBA}" dt="2024-02-19T22:55:32.605" v="626"/>
              <pc2:cmMkLst xmlns:pc2="http://schemas.microsoft.com/office/powerpoint/2019/9/main/command">
                <pc:docMk/>
                <pc:sldMk cId="3599050355" sldId="321"/>
                <pc2:cmMk id="{87F03C0C-BD03-DD47-8E48-44029CAC5A45}"/>
              </pc2:cmMkLst>
            </pc226:cmChg>
          </p:ext>
        </pc:extLst>
      </pc:sldChg>
      <pc:sldChg chg="modSp">
        <pc:chgData name="Melanie Ferstman" userId="S::mferstma@uoregon.edu::d1cfc256-0673-4fb6-a7aa-479ceaa98c9a" providerId="AD" clId="Web-{418468B7-21E1-33DD-A1F7-91A82DC38EBA}" dt="2024-02-19T22:57:21.974" v="667" actId="20577"/>
        <pc:sldMkLst>
          <pc:docMk/>
          <pc:sldMk cId="4167466717" sldId="323"/>
        </pc:sldMkLst>
        <pc:spChg chg="mod">
          <ac:chgData name="Melanie Ferstman" userId="S::mferstma@uoregon.edu::d1cfc256-0673-4fb6-a7aa-479ceaa98c9a" providerId="AD" clId="Web-{418468B7-21E1-33DD-A1F7-91A82DC38EBA}" dt="2024-02-19T22:57:21.974" v="667" actId="20577"/>
          <ac:spMkLst>
            <pc:docMk/>
            <pc:sldMk cId="4167466717" sldId="323"/>
            <ac:spMk id="4" creationId="{4E12EE6D-F833-B391-4C44-716FF02FAA0D}"/>
          </ac:spMkLst>
        </pc:spChg>
      </pc:sldChg>
      <pc:sldChg chg="modSp modCm">
        <pc:chgData name="Melanie Ferstman" userId="S::mferstma@uoregon.edu::d1cfc256-0673-4fb6-a7aa-479ceaa98c9a" providerId="AD" clId="Web-{418468B7-21E1-33DD-A1F7-91A82DC38EBA}" dt="2024-02-20T00:11:21.308" v="1145"/>
        <pc:sldMkLst>
          <pc:docMk/>
          <pc:sldMk cId="2144662249" sldId="324"/>
        </pc:sldMkLst>
        <pc:spChg chg="mod">
          <ac:chgData name="Melanie Ferstman" userId="S::mferstma@uoregon.edu::d1cfc256-0673-4fb6-a7aa-479ceaa98c9a" providerId="AD" clId="Web-{418468B7-21E1-33DD-A1F7-91A82DC38EBA}" dt="2024-02-20T00:08:42.845" v="1134" actId="14100"/>
          <ac:spMkLst>
            <pc:docMk/>
            <pc:sldMk cId="2144662249" sldId="324"/>
            <ac:spMk id="2" creationId="{910C239A-8909-3E73-87A8-9563840F1EED}"/>
          </ac:spMkLst>
        </pc:spChg>
        <pc:spChg chg="mod">
          <ac:chgData name="Melanie Ferstman" userId="S::mferstma@uoregon.edu::d1cfc256-0673-4fb6-a7aa-479ceaa98c9a" providerId="AD" clId="Web-{418468B7-21E1-33DD-A1F7-91A82DC38EBA}" dt="2024-02-20T00:08:19.562" v="1126" actId="20577"/>
          <ac:spMkLst>
            <pc:docMk/>
            <pc:sldMk cId="2144662249" sldId="324"/>
            <ac:spMk id="4" creationId="{4E12EE6D-F833-B391-4C44-716FF02FAA0D}"/>
          </ac:spMkLst>
        </pc:spChg>
        <pc:extLst>
          <p:ext xmlns:p="http://schemas.openxmlformats.org/presentationml/2006/main" uri="{D6D511B9-2390-475A-947B-AFAB55BFBCF1}">
            <pc226:cmChg xmlns:pc226="http://schemas.microsoft.com/office/powerpoint/2022/06/main/command" chg="">
              <pc226:chgData name="Melanie Ferstman" userId="S::mferstma@uoregon.edu::d1cfc256-0673-4fb6-a7aa-479ceaa98c9a" providerId="AD" clId="Web-{418468B7-21E1-33DD-A1F7-91A82DC38EBA}" dt="2024-02-20T00:11:21.308" v="1145"/>
              <pc2:cmMkLst xmlns:pc2="http://schemas.microsoft.com/office/powerpoint/2019/9/main/command">
                <pc:docMk/>
                <pc:sldMk cId="2144662249" sldId="324"/>
                <pc2:cmMk id="{6F1F7925-F083-4A54-AE21-69ADACFBF2D6}"/>
              </pc2:cmMkLst>
              <pc226:cmRplyChg chg="add">
                <pc226:chgData name="Melanie Ferstman" userId="S::mferstma@uoregon.edu::d1cfc256-0673-4fb6-a7aa-479ceaa98c9a" providerId="AD" clId="Web-{418468B7-21E1-33DD-A1F7-91A82DC38EBA}" dt="2024-02-20T00:11:21.308" v="1145"/>
                <pc2:cmRplyMkLst xmlns:pc2="http://schemas.microsoft.com/office/powerpoint/2019/9/main/command">
                  <pc:docMk/>
                  <pc:sldMk cId="2144662249" sldId="324"/>
                  <pc2:cmMk id="{6F1F7925-F083-4A54-AE21-69ADACFBF2D6}"/>
                  <pc2:cmRplyMk id="{DCCFFE43-DCCA-4266-AEF8-81AFA419BF2C}"/>
                </pc2:cmRplyMkLst>
              </pc226:cmRplyChg>
            </pc226:cmChg>
          </p:ext>
        </pc:extLst>
      </pc:sldChg>
      <pc:sldChg chg="modSp modCm">
        <pc:chgData name="Melanie Ferstman" userId="S::mferstma@uoregon.edu::d1cfc256-0673-4fb6-a7aa-479ceaa98c9a" providerId="AD" clId="Web-{418468B7-21E1-33DD-A1F7-91A82DC38EBA}" dt="2024-02-19T22:36:50.683" v="317" actId="20577"/>
        <pc:sldMkLst>
          <pc:docMk/>
          <pc:sldMk cId="924089956" sldId="328"/>
        </pc:sldMkLst>
        <pc:spChg chg="mod">
          <ac:chgData name="Melanie Ferstman" userId="S::mferstma@uoregon.edu::d1cfc256-0673-4fb6-a7aa-479ceaa98c9a" providerId="AD" clId="Web-{418468B7-21E1-33DD-A1F7-91A82DC38EBA}" dt="2024-02-19T22:36:01.072" v="287" actId="20577"/>
          <ac:spMkLst>
            <pc:docMk/>
            <pc:sldMk cId="924089956" sldId="328"/>
            <ac:spMk id="2" creationId="{41E44A97-35AE-F464-8F49-AB85A9EE63BB}"/>
          </ac:spMkLst>
        </pc:spChg>
        <pc:spChg chg="mod">
          <ac:chgData name="Melanie Ferstman" userId="S::mferstma@uoregon.edu::d1cfc256-0673-4fb6-a7aa-479ceaa98c9a" providerId="AD" clId="Web-{418468B7-21E1-33DD-A1F7-91A82DC38EBA}" dt="2024-02-19T22:36:50.683" v="317" actId="20577"/>
          <ac:spMkLst>
            <pc:docMk/>
            <pc:sldMk cId="924089956" sldId="328"/>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418468B7-21E1-33DD-A1F7-91A82DC38EBA}" dt="2024-02-19T17:50:30.610" v="41"/>
              <pc2:cmMkLst xmlns:pc2="http://schemas.microsoft.com/office/powerpoint/2019/9/main/command">
                <pc:docMk/>
                <pc:sldMk cId="924089956" sldId="328"/>
                <pc2:cmMk id="{B6D6BAE3-10EB-C949-9518-04E53A052FCE}"/>
              </pc2:cmMkLst>
              <pc226:cmRplyChg chg="add">
                <pc226:chgData name="Melanie Ferstman" userId="S::mferstma@uoregon.edu::d1cfc256-0673-4fb6-a7aa-479ceaa98c9a" providerId="AD" clId="Web-{418468B7-21E1-33DD-A1F7-91A82DC38EBA}" dt="2024-02-19T17:50:25.984" v="40"/>
                <pc2:cmRplyMkLst xmlns:pc2="http://schemas.microsoft.com/office/powerpoint/2019/9/main/command">
                  <pc:docMk/>
                  <pc:sldMk cId="924089956" sldId="328"/>
                  <pc2:cmMk id="{B6D6BAE3-10EB-C949-9518-04E53A052FCE}"/>
                  <pc2:cmRplyMk id="{F32A8310-EA93-429E-B09A-5219051DA370}"/>
                </pc2:cmRplyMkLst>
              </pc226:cmRplyChg>
            </pc226:cmChg>
          </p:ext>
        </pc:extLst>
      </pc:sldChg>
      <pc:sldChg chg="addSp delSp modSp addCm modCm">
        <pc:chgData name="Melanie Ferstman" userId="S::mferstma@uoregon.edu::d1cfc256-0673-4fb6-a7aa-479ceaa98c9a" providerId="AD" clId="Web-{418468B7-21E1-33DD-A1F7-91A82DC38EBA}" dt="2024-02-20T00:37:00.553" v="1153"/>
        <pc:sldMkLst>
          <pc:docMk/>
          <pc:sldMk cId="4274742084" sldId="329"/>
        </pc:sldMkLst>
        <pc:spChg chg="mod topLvl">
          <ac:chgData name="Melanie Ferstman" userId="S::mferstma@uoregon.edu::d1cfc256-0673-4fb6-a7aa-479ceaa98c9a" providerId="AD" clId="Web-{418468B7-21E1-33DD-A1F7-91A82DC38EBA}" dt="2024-02-20T00:04:56.829" v="1046" actId="1076"/>
          <ac:spMkLst>
            <pc:docMk/>
            <pc:sldMk cId="4274742084" sldId="329"/>
            <ac:spMk id="8" creationId="{F04BF837-CFDD-0092-E16A-0CD3F05D41C6}"/>
          </ac:spMkLst>
        </pc:spChg>
        <pc:grpChg chg="del">
          <ac:chgData name="Melanie Ferstman" userId="S::mferstma@uoregon.edu::d1cfc256-0673-4fb6-a7aa-479ceaa98c9a" providerId="AD" clId="Web-{418468B7-21E1-33DD-A1F7-91A82DC38EBA}" dt="2024-02-20T00:02:56.509" v="1031"/>
          <ac:grpSpMkLst>
            <pc:docMk/>
            <pc:sldMk cId="4274742084" sldId="329"/>
            <ac:grpSpMk id="5" creationId="{6232C79B-B18D-B644-A095-37F9C8F80F73}"/>
          </ac:grpSpMkLst>
        </pc:grpChg>
        <pc:picChg chg="del topLvl">
          <ac:chgData name="Melanie Ferstman" userId="S::mferstma@uoregon.edu::d1cfc256-0673-4fb6-a7aa-479ceaa98c9a" providerId="AD" clId="Web-{418468B7-21E1-33DD-A1F7-91A82DC38EBA}" dt="2024-02-20T00:03:04.541" v="1032"/>
          <ac:picMkLst>
            <pc:docMk/>
            <pc:sldMk cId="4274742084" sldId="329"/>
            <ac:picMk id="3" creationId="{8CFE1D45-1AE5-C174-9B56-5F06F0A6056E}"/>
          </ac:picMkLst>
        </pc:picChg>
        <pc:picChg chg="add mod ord">
          <ac:chgData name="Melanie Ferstman" userId="S::mferstma@uoregon.edu::d1cfc256-0673-4fb6-a7aa-479ceaa98c9a" providerId="AD" clId="Web-{418468B7-21E1-33DD-A1F7-91A82DC38EBA}" dt="2024-02-20T00:04:28.577" v="1043" actId="1076"/>
          <ac:picMkLst>
            <pc:docMk/>
            <pc:sldMk cId="4274742084" sldId="329"/>
            <ac:picMk id="7" creationId="{655045F7-E581-C54F-45DE-FAEF4F7AF845}"/>
          </ac:picMkLst>
        </pc:picChg>
        <pc:cxnChg chg="topLvl">
          <ac:chgData name="Melanie Ferstman" userId="S::mferstma@uoregon.edu::d1cfc256-0673-4fb6-a7aa-479ceaa98c9a" providerId="AD" clId="Web-{418468B7-21E1-33DD-A1F7-91A82DC38EBA}" dt="2024-02-20T00:02:56.509" v="1031"/>
          <ac:cxnSpMkLst>
            <pc:docMk/>
            <pc:sldMk cId="4274742084" sldId="329"/>
            <ac:cxnSpMk id="6" creationId="{A681DED8-6306-1B7C-68E2-4CD3B82125CB}"/>
          </ac:cxnSpMkLst>
        </pc:cxnChg>
        <pc:extLst>
          <p:ext xmlns:p="http://schemas.openxmlformats.org/presentationml/2006/main" uri="{D6D511B9-2390-475A-947B-AFAB55BFBCF1}">
            <pc226:cmChg xmlns:pc226="http://schemas.microsoft.com/office/powerpoint/2022/06/main/command" chg="add mod">
              <pc226:chgData name="Melanie Ferstman" userId="S::mferstma@uoregon.edu::d1cfc256-0673-4fb6-a7aa-479ceaa98c9a" providerId="AD" clId="Web-{418468B7-21E1-33DD-A1F7-91A82DC38EBA}" dt="2024-02-20T00:37:00.553" v="1153"/>
              <pc2:cmMkLst xmlns:pc2="http://schemas.microsoft.com/office/powerpoint/2019/9/main/command">
                <pc:docMk/>
                <pc:sldMk cId="4274742084" sldId="329"/>
                <pc2:cmMk id="{097EA228-7CAC-4FBA-85C4-FC032259B8C7}"/>
              </pc2:cmMkLst>
            </pc226:cmChg>
            <pc226:cmChg xmlns:pc226="http://schemas.microsoft.com/office/powerpoint/2022/06/main/command" chg="add mod">
              <pc226:chgData name="Melanie Ferstman" userId="S::mferstma@uoregon.edu::d1cfc256-0673-4fb6-a7aa-479ceaa98c9a" providerId="AD" clId="Web-{418468B7-21E1-33DD-A1F7-91A82DC38EBA}" dt="2024-02-20T00:05:04.033" v="1047"/>
              <pc2:cmMkLst xmlns:pc2="http://schemas.microsoft.com/office/powerpoint/2019/9/main/command">
                <pc:docMk/>
                <pc:sldMk cId="4274742084" sldId="329"/>
                <pc2:cmMk id="{A1F45538-20CB-4BF2-B78E-BF9FEEF5F1CA}"/>
              </pc2:cmMkLst>
            </pc226:cmChg>
          </p:ext>
        </pc:extLst>
      </pc:sldChg>
      <pc:sldChg chg="modSp">
        <pc:chgData name="Melanie Ferstman" userId="S::mferstma@uoregon.edu::d1cfc256-0673-4fb6-a7aa-479ceaa98c9a" providerId="AD" clId="Web-{418468B7-21E1-33DD-A1F7-91A82DC38EBA}" dt="2024-02-19T23:16:07.645" v="683" actId="20577"/>
        <pc:sldMkLst>
          <pc:docMk/>
          <pc:sldMk cId="674059234" sldId="331"/>
        </pc:sldMkLst>
        <pc:spChg chg="mod">
          <ac:chgData name="Melanie Ferstman" userId="S::mferstma@uoregon.edu::d1cfc256-0673-4fb6-a7aa-479ceaa98c9a" providerId="AD" clId="Web-{418468B7-21E1-33DD-A1F7-91A82DC38EBA}" dt="2024-02-19T23:16:07.645" v="683" actId="20577"/>
          <ac:spMkLst>
            <pc:docMk/>
            <pc:sldMk cId="674059234" sldId="331"/>
            <ac:spMk id="6" creationId="{654FCA86-00A8-515E-7F7F-77B653C5FE5D}"/>
          </ac:spMkLst>
        </pc:spChg>
      </pc:sldChg>
      <pc:sldChg chg="modSp">
        <pc:chgData name="Melanie Ferstman" userId="S::mferstma@uoregon.edu::d1cfc256-0673-4fb6-a7aa-479ceaa98c9a" providerId="AD" clId="Web-{418468B7-21E1-33DD-A1F7-91A82DC38EBA}" dt="2024-02-19T23:11:59.440" v="672" actId="20577"/>
        <pc:sldMkLst>
          <pc:docMk/>
          <pc:sldMk cId="3437100006" sldId="332"/>
        </pc:sldMkLst>
        <pc:spChg chg="mod">
          <ac:chgData name="Melanie Ferstman" userId="S::mferstma@uoregon.edu::d1cfc256-0673-4fb6-a7aa-479ceaa98c9a" providerId="AD" clId="Web-{418468B7-21E1-33DD-A1F7-91A82DC38EBA}" dt="2024-02-19T23:11:59.440" v="672" actId="20577"/>
          <ac:spMkLst>
            <pc:docMk/>
            <pc:sldMk cId="3437100006" sldId="332"/>
            <ac:spMk id="6" creationId="{654FCA86-00A8-515E-7F7F-77B653C5FE5D}"/>
          </ac:spMkLst>
        </pc:spChg>
      </pc:sldChg>
      <pc:sldChg chg="modSp">
        <pc:chgData name="Melanie Ferstman" userId="S::mferstma@uoregon.edu::d1cfc256-0673-4fb6-a7aa-479ceaa98c9a" providerId="AD" clId="Web-{418468B7-21E1-33DD-A1F7-91A82DC38EBA}" dt="2024-02-19T23:12:11.144" v="675" actId="20577"/>
        <pc:sldMkLst>
          <pc:docMk/>
          <pc:sldMk cId="1524949410" sldId="333"/>
        </pc:sldMkLst>
        <pc:spChg chg="mod">
          <ac:chgData name="Melanie Ferstman" userId="S::mferstma@uoregon.edu::d1cfc256-0673-4fb6-a7aa-479ceaa98c9a" providerId="AD" clId="Web-{418468B7-21E1-33DD-A1F7-91A82DC38EBA}" dt="2024-02-19T23:12:11.144" v="675" actId="20577"/>
          <ac:spMkLst>
            <pc:docMk/>
            <pc:sldMk cId="1524949410" sldId="333"/>
            <ac:spMk id="6" creationId="{654FCA86-00A8-515E-7F7F-77B653C5FE5D}"/>
          </ac:spMkLst>
        </pc:spChg>
      </pc:sldChg>
      <pc:sldChg chg="modSp">
        <pc:chgData name="Melanie Ferstman" userId="S::mferstma@uoregon.edu::d1cfc256-0673-4fb6-a7aa-479ceaa98c9a" providerId="AD" clId="Web-{418468B7-21E1-33DD-A1F7-91A82DC38EBA}" dt="2024-02-19T23:12:01.784" v="673" actId="20577"/>
        <pc:sldMkLst>
          <pc:docMk/>
          <pc:sldMk cId="1717836272" sldId="334"/>
        </pc:sldMkLst>
        <pc:spChg chg="mod">
          <ac:chgData name="Melanie Ferstman" userId="S::mferstma@uoregon.edu::d1cfc256-0673-4fb6-a7aa-479ceaa98c9a" providerId="AD" clId="Web-{418468B7-21E1-33DD-A1F7-91A82DC38EBA}" dt="2024-02-19T23:12:01.784" v="673" actId="20577"/>
          <ac:spMkLst>
            <pc:docMk/>
            <pc:sldMk cId="1717836272" sldId="334"/>
            <ac:spMk id="6" creationId="{654FCA86-00A8-515E-7F7F-77B653C5FE5D}"/>
          </ac:spMkLst>
        </pc:spChg>
      </pc:sldChg>
      <pc:sldChg chg="addSp delSp modSp add replId">
        <pc:chgData name="Melanie Ferstman" userId="S::mferstma@uoregon.edu::d1cfc256-0673-4fb6-a7aa-479ceaa98c9a" providerId="AD" clId="Web-{418468B7-21E1-33DD-A1F7-91A82DC38EBA}" dt="2024-02-20T00:34:22.949" v="1151" actId="1076"/>
        <pc:sldMkLst>
          <pc:docMk/>
          <pc:sldMk cId="1581255178" sldId="335"/>
        </pc:sldMkLst>
        <pc:spChg chg="mod">
          <ac:chgData name="Melanie Ferstman" userId="S::mferstma@uoregon.edu::d1cfc256-0673-4fb6-a7aa-479ceaa98c9a" providerId="AD" clId="Web-{418468B7-21E1-33DD-A1F7-91A82DC38EBA}" dt="2024-02-19T22:41:35.645" v="353" actId="20577"/>
          <ac:spMkLst>
            <pc:docMk/>
            <pc:sldMk cId="1581255178" sldId="335"/>
            <ac:spMk id="2" creationId="{41E44A97-35AE-F464-8F49-AB85A9EE63BB}"/>
          </ac:spMkLst>
        </pc:spChg>
        <pc:spChg chg="mod">
          <ac:chgData name="Melanie Ferstman" userId="S::mferstma@uoregon.edu::d1cfc256-0673-4fb6-a7aa-479ceaa98c9a" providerId="AD" clId="Web-{418468B7-21E1-33DD-A1F7-91A82DC38EBA}" dt="2024-02-19T22:43:07.445" v="467" actId="20577"/>
          <ac:spMkLst>
            <pc:docMk/>
            <pc:sldMk cId="1581255178" sldId="335"/>
            <ac:spMk id="4" creationId="{4E12EE6D-F833-B391-4C44-716FF02FAA0D}"/>
          </ac:spMkLst>
        </pc:spChg>
        <pc:spChg chg="del">
          <ac:chgData name="Melanie Ferstman" userId="S::mferstma@uoregon.edu::d1cfc256-0673-4fb6-a7aa-479ceaa98c9a" providerId="AD" clId="Web-{418468B7-21E1-33DD-A1F7-91A82DC38EBA}" dt="2024-02-19T22:43:11.070" v="469"/>
          <ac:spMkLst>
            <pc:docMk/>
            <pc:sldMk cId="1581255178" sldId="335"/>
            <ac:spMk id="7" creationId="{D42C86CD-E85A-B7E0-B590-C18538D5402C}"/>
          </ac:spMkLst>
        </pc:spChg>
        <pc:grpChg chg="del">
          <ac:chgData name="Melanie Ferstman" userId="S::mferstma@uoregon.edu::d1cfc256-0673-4fb6-a7aa-479ceaa98c9a" providerId="AD" clId="Web-{418468B7-21E1-33DD-A1F7-91A82DC38EBA}" dt="2024-02-19T22:43:09.539" v="468"/>
          <ac:grpSpMkLst>
            <pc:docMk/>
            <pc:sldMk cId="1581255178" sldId="335"/>
            <ac:grpSpMk id="5" creationId="{E2C6746F-0C03-4A94-AD1B-E65D9FDC11D7}"/>
          </ac:grpSpMkLst>
        </pc:grpChg>
        <pc:picChg chg="add mod">
          <ac:chgData name="Melanie Ferstman" userId="S::mferstma@uoregon.edu::d1cfc256-0673-4fb6-a7aa-479ceaa98c9a" providerId="AD" clId="Web-{418468B7-21E1-33DD-A1F7-91A82DC38EBA}" dt="2024-02-20T00:34:22.949" v="1151" actId="1076"/>
          <ac:picMkLst>
            <pc:docMk/>
            <pc:sldMk cId="1581255178" sldId="335"/>
            <ac:picMk id="8" creationId="{C1DAD579-096D-1222-537F-9E31C6691F95}"/>
          </ac:picMkLst>
        </pc:picChg>
      </pc:sldChg>
      <pc:sldChg chg="add mod replId modShow">
        <pc:chgData name="Melanie Ferstman" userId="S::mferstma@uoregon.edu::d1cfc256-0673-4fb6-a7aa-479ceaa98c9a" providerId="AD" clId="Web-{418468B7-21E1-33DD-A1F7-91A82DC38EBA}" dt="2024-02-19T23:37:42.328" v="860"/>
        <pc:sldMkLst>
          <pc:docMk/>
          <pc:sldMk cId="2025984307" sldId="336"/>
        </pc:sldMkLst>
      </pc:sldChg>
      <pc:sldChg chg="modSp add replId">
        <pc:chgData name="Melanie Ferstman" userId="S::mferstma@uoregon.edu::d1cfc256-0673-4fb6-a7aa-479ceaa98c9a" providerId="AD" clId="Web-{418468B7-21E1-33DD-A1F7-91A82DC38EBA}" dt="2024-02-20T00:09:01.783" v="1144" actId="20577"/>
        <pc:sldMkLst>
          <pc:docMk/>
          <pc:sldMk cId="3058521761" sldId="337"/>
        </pc:sldMkLst>
        <pc:spChg chg="mod">
          <ac:chgData name="Melanie Ferstman" userId="S::mferstma@uoregon.edu::d1cfc256-0673-4fb6-a7aa-479ceaa98c9a" providerId="AD" clId="Web-{418468B7-21E1-33DD-A1F7-91A82DC38EBA}" dt="2024-02-20T00:09:01.783" v="1144" actId="20577"/>
          <ac:spMkLst>
            <pc:docMk/>
            <pc:sldMk cId="3058521761" sldId="337"/>
            <ac:spMk id="2" creationId="{910C239A-8909-3E73-87A8-9563840F1EED}"/>
          </ac:spMkLst>
        </pc:spChg>
        <pc:spChg chg="mod">
          <ac:chgData name="Melanie Ferstman" userId="S::mferstma@uoregon.edu::d1cfc256-0673-4fb6-a7aa-479ceaa98c9a" providerId="AD" clId="Web-{418468B7-21E1-33DD-A1F7-91A82DC38EBA}" dt="2024-02-20T00:08:58.580" v="1137" actId="20577"/>
          <ac:spMkLst>
            <pc:docMk/>
            <pc:sldMk cId="3058521761" sldId="337"/>
            <ac:spMk id="4" creationId="{4E12EE6D-F833-B391-4C44-716FF02FAA0D}"/>
          </ac:spMkLst>
        </pc:spChg>
      </pc:sldChg>
    </pc:docChg>
  </pc:docChgLst>
  <pc:docChgLst>
    <pc:chgData name="Melanie Ferstman" userId="S::mferstma@uoregon.edu::d1cfc256-0673-4fb6-a7aa-479ceaa98c9a" providerId="AD" clId="Web-{EEC1569F-8AB4-A1BC-1E2C-7F56B4CD258A}"/>
    <pc:docChg chg="addSld modSld">
      <pc:chgData name="Melanie Ferstman" userId="S::mferstma@uoregon.edu::d1cfc256-0673-4fb6-a7aa-479ceaa98c9a" providerId="AD" clId="Web-{EEC1569F-8AB4-A1BC-1E2C-7F56B4CD258A}" dt="2024-02-22T00:47:37.445" v="1137"/>
      <pc:docMkLst>
        <pc:docMk/>
      </pc:docMkLst>
      <pc:sldChg chg="modNotes">
        <pc:chgData name="Melanie Ferstman" userId="S::mferstma@uoregon.edu::d1cfc256-0673-4fb6-a7aa-479ceaa98c9a" providerId="AD" clId="Web-{EEC1569F-8AB4-A1BC-1E2C-7F56B4CD258A}" dt="2024-02-22T00:47:37.445" v="1137"/>
        <pc:sldMkLst>
          <pc:docMk/>
          <pc:sldMk cId="3736735047" sldId="307"/>
        </pc:sldMkLst>
      </pc:sldChg>
      <pc:sldChg chg="modCm modNotes">
        <pc:chgData name="Melanie Ferstman" userId="S::mferstma@uoregon.edu::d1cfc256-0673-4fb6-a7aa-479ceaa98c9a" providerId="AD" clId="Web-{EEC1569F-8AB4-A1BC-1E2C-7F56B4CD258A}" dt="2024-02-21T23:41:10.364" v="151"/>
        <pc:sldMkLst>
          <pc:docMk/>
          <pc:sldMk cId="3474573696" sldId="315"/>
        </pc:sldMkLst>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EEC1569F-8AB4-A1BC-1E2C-7F56B4CD258A}" dt="2024-02-21T23:36:22.513" v="0"/>
              <pc2:cmMkLst xmlns:pc2="http://schemas.microsoft.com/office/powerpoint/2019/9/main/command">
                <pc:docMk/>
                <pc:sldMk cId="3474573696" sldId="315"/>
                <pc2:cmMk id="{46D5818F-5B3E-4C95-A9FB-80E4154829F6}"/>
              </pc2:cmMkLst>
            </pc226:cmChg>
          </p:ext>
        </pc:extLst>
      </pc:sldChg>
      <pc:sldChg chg="modNotes">
        <pc:chgData name="Melanie Ferstman" userId="S::mferstma@uoregon.edu::d1cfc256-0673-4fb6-a7aa-479ceaa98c9a" providerId="AD" clId="Web-{EEC1569F-8AB4-A1BC-1E2C-7F56B4CD258A}" dt="2024-02-22T00:45:52.208" v="1065"/>
        <pc:sldMkLst>
          <pc:docMk/>
          <pc:sldMk cId="3599050355" sldId="321"/>
        </pc:sldMkLst>
      </pc:sldChg>
      <pc:sldChg chg="addSp delSp modSp modCm modNotes">
        <pc:chgData name="Melanie Ferstman" userId="S::mferstma@uoregon.edu::d1cfc256-0673-4fb6-a7aa-479ceaa98c9a" providerId="AD" clId="Web-{EEC1569F-8AB4-A1BC-1E2C-7F56B4CD258A}" dt="2024-02-22T00:13:36.302" v="831" actId="14100"/>
        <pc:sldMkLst>
          <pc:docMk/>
          <pc:sldMk cId="579221905" sldId="322"/>
        </pc:sldMkLst>
        <pc:spChg chg="add del">
          <ac:chgData name="Melanie Ferstman" userId="S::mferstma@uoregon.edu::d1cfc256-0673-4fb6-a7aa-479ceaa98c9a" providerId="AD" clId="Web-{EEC1569F-8AB4-A1BC-1E2C-7F56B4CD258A}" dt="2024-02-21T23:51:51.020" v="647"/>
          <ac:spMkLst>
            <pc:docMk/>
            <pc:sldMk cId="579221905" sldId="322"/>
            <ac:spMk id="2" creationId="{90FA8058-6BEE-ADED-BC29-482B7E81512F}"/>
          </ac:spMkLst>
        </pc:spChg>
        <pc:spChg chg="mod">
          <ac:chgData name="Melanie Ferstman" userId="S::mferstma@uoregon.edu::d1cfc256-0673-4fb6-a7aa-479ceaa98c9a" providerId="AD" clId="Web-{EEC1569F-8AB4-A1BC-1E2C-7F56B4CD258A}" dt="2024-02-22T00:13:36.302" v="831" actId="14100"/>
          <ac:spMkLst>
            <pc:docMk/>
            <pc:sldMk cId="579221905" sldId="322"/>
            <ac:spMk id="3" creationId="{95BE899D-3A8E-12D3-09DA-171BABA560D8}"/>
          </ac:spMkLst>
        </pc:spChg>
        <pc:spChg chg="mod">
          <ac:chgData name="Melanie Ferstman" userId="S::mferstma@uoregon.edu::d1cfc256-0673-4fb6-a7aa-479ceaa98c9a" providerId="AD" clId="Web-{EEC1569F-8AB4-A1BC-1E2C-7F56B4CD258A}" dt="2024-02-22T00:11:12.548" v="816" actId="1076"/>
          <ac:spMkLst>
            <pc:docMk/>
            <pc:sldMk cId="579221905" sldId="322"/>
            <ac:spMk id="4" creationId="{4E12EE6D-F833-B391-4C44-716FF02FAA0D}"/>
          </ac:spMkLst>
        </pc:spChg>
        <pc:spChg chg="add del mod">
          <ac:chgData name="Melanie Ferstman" userId="S::mferstma@uoregon.edu::d1cfc256-0673-4fb6-a7aa-479ceaa98c9a" providerId="AD" clId="Web-{EEC1569F-8AB4-A1BC-1E2C-7F56B4CD258A}" dt="2024-02-22T00:08:54.310" v="751"/>
          <ac:spMkLst>
            <pc:docMk/>
            <pc:sldMk cId="579221905" sldId="322"/>
            <ac:spMk id="6" creationId="{5CD708CF-BA3D-FF81-AD75-A1014A772AA8}"/>
          </ac:spMkLst>
        </pc:spChg>
        <pc:spChg chg="add mod">
          <ac:chgData name="Melanie Ferstman" userId="S::mferstma@uoregon.edu::d1cfc256-0673-4fb6-a7aa-479ceaa98c9a" providerId="AD" clId="Web-{EEC1569F-8AB4-A1BC-1E2C-7F56B4CD258A}" dt="2024-02-22T00:11:29.986" v="820" actId="14100"/>
          <ac:spMkLst>
            <pc:docMk/>
            <pc:sldMk cId="579221905" sldId="322"/>
            <ac:spMk id="8" creationId="{CB0773D5-77C9-33D7-FCEA-B1FD90A4E283}"/>
          </ac:spMkLst>
        </pc:spChg>
        <pc:picChg chg="add mod">
          <ac:chgData name="Melanie Ferstman" userId="S::mferstma@uoregon.edu::d1cfc256-0673-4fb6-a7aa-479ceaa98c9a" providerId="AD" clId="Web-{EEC1569F-8AB4-A1BC-1E2C-7F56B4CD258A}" dt="2024-02-22T00:10:02.281" v="809" actId="1076"/>
          <ac:picMkLst>
            <pc:docMk/>
            <pc:sldMk cId="579221905" sldId="322"/>
            <ac:picMk id="5" creationId="{A382BF02-3187-47F2-8443-50E57638B076}"/>
          </ac:picMkLst>
        </pc:picChg>
        <pc:cxnChg chg="add mod">
          <ac:chgData name="Melanie Ferstman" userId="S::mferstma@uoregon.edu::d1cfc256-0673-4fb6-a7aa-479ceaa98c9a" providerId="AD" clId="Web-{EEC1569F-8AB4-A1BC-1E2C-7F56B4CD258A}" dt="2024-02-22T00:12:14.003" v="823" actId="14100"/>
          <ac:cxnSpMkLst>
            <pc:docMk/>
            <pc:sldMk cId="579221905" sldId="322"/>
            <ac:cxnSpMk id="10" creationId="{9FAE22CF-D875-7842-61CF-F67AC97A6BEF}"/>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EEC1569F-8AB4-A1BC-1E2C-7F56B4CD258A}" dt="2024-02-22T00:10:05.968" v="810" actId="20577"/>
              <pc2:cmMkLst xmlns:pc2="http://schemas.microsoft.com/office/powerpoint/2019/9/main/command">
                <pc:docMk/>
                <pc:sldMk cId="579221905" sldId="322"/>
                <pc2:cmMk id="{8EBDB79F-A058-4958-AD00-205F2BF019A3}"/>
              </pc2:cmMkLst>
            </pc226:cmChg>
          </p:ext>
        </pc:extLst>
      </pc:sldChg>
      <pc:sldChg chg="modNotes">
        <pc:chgData name="Melanie Ferstman" userId="S::mferstma@uoregon.edu::d1cfc256-0673-4fb6-a7aa-479ceaa98c9a" providerId="AD" clId="Web-{EEC1569F-8AB4-A1BC-1E2C-7F56B4CD258A}" dt="2024-02-22T00:46:50.522" v="1093"/>
        <pc:sldMkLst>
          <pc:docMk/>
          <pc:sldMk cId="4167466717" sldId="323"/>
        </pc:sldMkLst>
      </pc:sldChg>
      <pc:sldChg chg="modNotes">
        <pc:chgData name="Melanie Ferstman" userId="S::mferstma@uoregon.edu::d1cfc256-0673-4fb6-a7aa-479ceaa98c9a" providerId="AD" clId="Web-{EEC1569F-8AB4-A1BC-1E2C-7F56B4CD258A}" dt="2024-02-21T23:49:46.954" v="638"/>
        <pc:sldMkLst>
          <pc:docMk/>
          <pc:sldMk cId="2144662249" sldId="324"/>
        </pc:sldMkLst>
      </pc:sldChg>
      <pc:sldChg chg="addSp delSp modSp modCm">
        <pc:chgData name="Melanie Ferstman" userId="S::mferstma@uoregon.edu::d1cfc256-0673-4fb6-a7aa-479ceaa98c9a" providerId="AD" clId="Web-{EEC1569F-8AB4-A1BC-1E2C-7F56B4CD258A}" dt="2024-02-22T00:26:49.430" v="867" actId="14100"/>
        <pc:sldMkLst>
          <pc:docMk/>
          <pc:sldMk cId="3088041805" sldId="326"/>
        </pc:sldMkLst>
        <pc:spChg chg="del">
          <ac:chgData name="Melanie Ferstman" userId="S::mferstma@uoregon.edu::d1cfc256-0673-4fb6-a7aa-479ceaa98c9a" providerId="AD" clId="Web-{EEC1569F-8AB4-A1BC-1E2C-7F56B4CD258A}" dt="2024-02-22T00:14:25.350" v="832"/>
          <ac:spMkLst>
            <pc:docMk/>
            <pc:sldMk cId="3088041805" sldId="326"/>
            <ac:spMk id="3" creationId="{95BE899D-3A8E-12D3-09DA-171BABA560D8}"/>
          </ac:spMkLst>
        </pc:spChg>
        <pc:spChg chg="mod">
          <ac:chgData name="Melanie Ferstman" userId="S::mferstma@uoregon.edu::d1cfc256-0673-4fb6-a7aa-479ceaa98c9a" providerId="AD" clId="Web-{EEC1569F-8AB4-A1BC-1E2C-7F56B4CD258A}" dt="2024-02-22T00:23:22.566" v="856" actId="1076"/>
          <ac:spMkLst>
            <pc:docMk/>
            <pc:sldMk cId="3088041805" sldId="326"/>
            <ac:spMk id="4" creationId="{4E12EE6D-F833-B391-4C44-716FF02FAA0D}"/>
          </ac:spMkLst>
        </pc:spChg>
        <pc:spChg chg="add mod">
          <ac:chgData name="Melanie Ferstman" userId="S::mferstma@uoregon.edu::d1cfc256-0673-4fb6-a7aa-479ceaa98c9a" providerId="AD" clId="Web-{EEC1569F-8AB4-A1BC-1E2C-7F56B4CD258A}" dt="2024-02-22T00:15:17.929" v="847" actId="20577"/>
          <ac:spMkLst>
            <pc:docMk/>
            <pc:sldMk cId="3088041805" sldId="326"/>
            <ac:spMk id="5" creationId="{126FB70D-42D2-2B85-3BDC-A02C4A1FF75E}"/>
          </ac:spMkLst>
        </pc:spChg>
        <pc:spChg chg="add mod">
          <ac:chgData name="Melanie Ferstman" userId="S::mferstma@uoregon.edu::d1cfc256-0673-4fb6-a7aa-479ceaa98c9a" providerId="AD" clId="Web-{EEC1569F-8AB4-A1BC-1E2C-7F56B4CD258A}" dt="2024-02-22T00:26:17.070" v="864" actId="14100"/>
          <ac:spMkLst>
            <pc:docMk/>
            <pc:sldMk cId="3088041805" sldId="326"/>
            <ac:spMk id="8" creationId="{DAB2227B-CA02-2E8C-7CA1-3442E0800EE5}"/>
          </ac:spMkLst>
        </pc:spChg>
        <pc:picChg chg="add mod">
          <ac:chgData name="Melanie Ferstman" userId="S::mferstma@uoregon.edu::d1cfc256-0673-4fb6-a7aa-479ceaa98c9a" providerId="AD" clId="Web-{EEC1569F-8AB4-A1BC-1E2C-7F56B4CD258A}" dt="2024-02-22T00:23:47.535" v="859" actId="14100"/>
          <ac:picMkLst>
            <pc:docMk/>
            <pc:sldMk cId="3088041805" sldId="326"/>
            <ac:picMk id="6" creationId="{DBB3FF5F-7A7E-3ED9-61C9-F6EDF46D58B2}"/>
          </ac:picMkLst>
        </pc:picChg>
        <pc:cxnChg chg="add mod">
          <ac:chgData name="Melanie Ferstman" userId="S::mferstma@uoregon.edu::d1cfc256-0673-4fb6-a7aa-479ceaa98c9a" providerId="AD" clId="Web-{EEC1569F-8AB4-A1BC-1E2C-7F56B4CD258A}" dt="2024-02-22T00:26:49.430" v="867" actId="14100"/>
          <ac:cxnSpMkLst>
            <pc:docMk/>
            <pc:sldMk cId="3088041805" sldId="326"/>
            <ac:cxnSpMk id="10" creationId="{19B2D98A-02EF-4388-35E3-FABE134A4979}"/>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EEC1569F-8AB4-A1BC-1E2C-7F56B4CD258A}" dt="2024-02-22T00:22:42.190" v="853"/>
              <pc2:cmMkLst xmlns:pc2="http://schemas.microsoft.com/office/powerpoint/2019/9/main/command">
                <pc:docMk/>
                <pc:sldMk cId="3088041805" sldId="326"/>
                <pc2:cmMk id="{ABEF446F-165B-494F-A093-43B4E32BE3C1}"/>
              </pc2:cmMkLst>
            </pc226:cmChg>
          </p:ext>
        </pc:extLst>
      </pc:sldChg>
      <pc:sldChg chg="modNotes">
        <pc:chgData name="Melanie Ferstman" userId="S::mferstma@uoregon.edu::d1cfc256-0673-4fb6-a7aa-479ceaa98c9a" providerId="AD" clId="Web-{EEC1569F-8AB4-A1BC-1E2C-7F56B4CD258A}" dt="2024-02-21T23:43:26.820" v="243"/>
        <pc:sldMkLst>
          <pc:docMk/>
          <pc:sldMk cId="4274742084" sldId="329"/>
        </pc:sldMkLst>
      </pc:sldChg>
      <pc:sldChg chg="addSp delSp modSp add replId modNotes">
        <pc:chgData name="Melanie Ferstman" userId="S::mferstma@uoregon.edu::d1cfc256-0673-4fb6-a7aa-479ceaa98c9a" providerId="AD" clId="Web-{EEC1569F-8AB4-A1BC-1E2C-7F56B4CD258A}" dt="2024-02-22T00:38:05.197" v="912"/>
        <pc:sldMkLst>
          <pc:docMk/>
          <pc:sldMk cId="3917376593" sldId="339"/>
        </pc:sldMkLst>
        <pc:spChg chg="mod">
          <ac:chgData name="Melanie Ferstman" userId="S::mferstma@uoregon.edu::d1cfc256-0673-4fb6-a7aa-479ceaa98c9a" providerId="AD" clId="Web-{EEC1569F-8AB4-A1BC-1E2C-7F56B4CD258A}" dt="2024-02-22T00:33:58.956" v="908" actId="20577"/>
          <ac:spMkLst>
            <pc:docMk/>
            <pc:sldMk cId="3917376593" sldId="339"/>
            <ac:spMk id="4" creationId="{4E12EE6D-F833-B391-4C44-716FF02FAA0D}"/>
          </ac:spMkLst>
        </pc:spChg>
        <pc:spChg chg="mod">
          <ac:chgData name="Melanie Ferstman" userId="S::mferstma@uoregon.edu::d1cfc256-0673-4fb6-a7aa-479ceaa98c9a" providerId="AD" clId="Web-{EEC1569F-8AB4-A1BC-1E2C-7F56B4CD258A}" dt="2024-02-22T00:28:57.308" v="873" actId="20577"/>
          <ac:spMkLst>
            <pc:docMk/>
            <pc:sldMk cId="3917376593" sldId="339"/>
            <ac:spMk id="5" creationId="{126FB70D-42D2-2B85-3BDC-A02C4A1FF75E}"/>
          </ac:spMkLst>
        </pc:spChg>
        <pc:spChg chg="mod">
          <ac:chgData name="Melanie Ferstman" userId="S::mferstma@uoregon.edu::d1cfc256-0673-4fb6-a7aa-479ceaa98c9a" providerId="AD" clId="Web-{EEC1569F-8AB4-A1BC-1E2C-7F56B4CD258A}" dt="2024-02-22T00:30:55.577" v="886" actId="1076"/>
          <ac:spMkLst>
            <pc:docMk/>
            <pc:sldMk cId="3917376593" sldId="339"/>
            <ac:spMk id="8" creationId="{DAB2227B-CA02-2E8C-7CA1-3442E0800EE5}"/>
          </ac:spMkLst>
        </pc:spChg>
        <pc:picChg chg="add del mod ord">
          <ac:chgData name="Melanie Ferstman" userId="S::mferstma@uoregon.edu::d1cfc256-0673-4fb6-a7aa-479ceaa98c9a" providerId="AD" clId="Web-{EEC1569F-8AB4-A1BC-1E2C-7F56B4CD258A}" dt="2024-02-22T00:33:41.565" v="899"/>
          <ac:picMkLst>
            <pc:docMk/>
            <pc:sldMk cId="3917376593" sldId="339"/>
            <ac:picMk id="2" creationId="{91824438-CF1A-87E4-73BB-E65D664C0926}"/>
          </ac:picMkLst>
        </pc:picChg>
        <pc:picChg chg="del">
          <ac:chgData name="Melanie Ferstman" userId="S::mferstma@uoregon.edu::d1cfc256-0673-4fb6-a7aa-479ceaa98c9a" providerId="AD" clId="Web-{EEC1569F-8AB4-A1BC-1E2C-7F56B4CD258A}" dt="2024-02-22T00:29:02.949" v="874"/>
          <ac:picMkLst>
            <pc:docMk/>
            <pc:sldMk cId="3917376593" sldId="339"/>
            <ac:picMk id="6" creationId="{DBB3FF5F-7A7E-3ED9-61C9-F6EDF46D58B2}"/>
          </ac:picMkLst>
        </pc:picChg>
        <pc:cxnChg chg="mod">
          <ac:chgData name="Melanie Ferstman" userId="S::mferstma@uoregon.edu::d1cfc256-0673-4fb6-a7aa-479ceaa98c9a" providerId="AD" clId="Web-{EEC1569F-8AB4-A1BC-1E2C-7F56B4CD258A}" dt="2024-02-22T00:33:59.847" v="909" actId="14100"/>
          <ac:cxnSpMkLst>
            <pc:docMk/>
            <pc:sldMk cId="3917376593" sldId="339"/>
            <ac:cxnSpMk id="10" creationId="{19B2D98A-02EF-4388-35E3-FABE134A4979}"/>
          </ac:cxnSpMkLst>
        </pc:cxnChg>
      </pc:sldChg>
      <pc:sldChg chg="addSp delSp modSp add replId modNotes">
        <pc:chgData name="Melanie Ferstman" userId="S::mferstma@uoregon.edu::d1cfc256-0673-4fb6-a7aa-479ceaa98c9a" providerId="AD" clId="Web-{EEC1569F-8AB4-A1BC-1E2C-7F56B4CD258A}" dt="2024-02-22T00:43:11.970" v="939"/>
        <pc:sldMkLst>
          <pc:docMk/>
          <pc:sldMk cId="1720656586" sldId="340"/>
        </pc:sldMkLst>
        <pc:spChg chg="mod">
          <ac:chgData name="Melanie Ferstman" userId="S::mferstma@uoregon.edu::d1cfc256-0673-4fb6-a7aa-479ceaa98c9a" providerId="AD" clId="Web-{EEC1569F-8AB4-A1BC-1E2C-7F56B4CD258A}" dt="2024-02-22T00:39:59.684" v="924" actId="20577"/>
          <ac:spMkLst>
            <pc:docMk/>
            <pc:sldMk cId="1720656586" sldId="340"/>
            <ac:spMk id="4" creationId="{4E12EE6D-F833-B391-4C44-716FF02FAA0D}"/>
          </ac:spMkLst>
        </pc:spChg>
        <pc:spChg chg="mod">
          <ac:chgData name="Melanie Ferstman" userId="S::mferstma@uoregon.edu::d1cfc256-0673-4fb6-a7aa-479ceaa98c9a" providerId="AD" clId="Web-{EEC1569F-8AB4-A1BC-1E2C-7F56B4CD258A}" dt="2024-02-22T00:39:44.996" v="921" actId="20577"/>
          <ac:spMkLst>
            <pc:docMk/>
            <pc:sldMk cId="1720656586" sldId="340"/>
            <ac:spMk id="5" creationId="{126FB70D-42D2-2B85-3BDC-A02C4A1FF75E}"/>
          </ac:spMkLst>
        </pc:spChg>
        <pc:spChg chg="mod">
          <ac:chgData name="Melanie Ferstman" userId="S::mferstma@uoregon.edu::d1cfc256-0673-4fb6-a7aa-479ceaa98c9a" providerId="AD" clId="Web-{EEC1569F-8AB4-A1BC-1E2C-7F56B4CD258A}" dt="2024-02-22T00:42:13.140" v="934" actId="14100"/>
          <ac:spMkLst>
            <pc:docMk/>
            <pc:sldMk cId="1720656586" sldId="340"/>
            <ac:spMk id="8" creationId="{DAB2227B-CA02-2E8C-7CA1-3442E0800EE5}"/>
          </ac:spMkLst>
        </pc:spChg>
        <pc:picChg chg="del">
          <ac:chgData name="Melanie Ferstman" userId="S::mferstma@uoregon.edu::d1cfc256-0673-4fb6-a7aa-479ceaa98c9a" providerId="AD" clId="Web-{EEC1569F-8AB4-A1BC-1E2C-7F56B4CD258A}" dt="2024-02-22T00:41:23.670" v="925"/>
          <ac:picMkLst>
            <pc:docMk/>
            <pc:sldMk cId="1720656586" sldId="340"/>
            <ac:picMk id="2" creationId="{91824438-CF1A-87E4-73BB-E65D664C0926}"/>
          </ac:picMkLst>
        </pc:picChg>
        <pc:picChg chg="add mod ord">
          <ac:chgData name="Melanie Ferstman" userId="S::mferstma@uoregon.edu::d1cfc256-0673-4fb6-a7aa-479ceaa98c9a" providerId="AD" clId="Web-{EEC1569F-8AB4-A1BC-1E2C-7F56B4CD258A}" dt="2024-02-22T00:42:00.734" v="932" actId="1076"/>
          <ac:picMkLst>
            <pc:docMk/>
            <pc:sldMk cId="1720656586" sldId="340"/>
            <ac:picMk id="3" creationId="{4F15C7C0-88D3-9B1F-8A8A-0F50E4783A8B}"/>
          </ac:picMkLst>
        </pc:picChg>
        <pc:cxnChg chg="mod">
          <ac:chgData name="Melanie Ferstman" userId="S::mferstma@uoregon.edu::d1cfc256-0673-4fb6-a7aa-479ceaa98c9a" providerId="AD" clId="Web-{EEC1569F-8AB4-A1BC-1E2C-7F56B4CD258A}" dt="2024-02-22T00:42:27.344" v="936" actId="14100"/>
          <ac:cxnSpMkLst>
            <pc:docMk/>
            <pc:sldMk cId="1720656586" sldId="340"/>
            <ac:cxnSpMk id="10" creationId="{19B2D98A-02EF-4388-35E3-FABE134A4979}"/>
          </ac:cxnSpMkLst>
        </pc:cxnChg>
      </pc:sldChg>
    </pc:docChg>
  </pc:docChgLst>
  <pc:docChgLst>
    <pc:chgData name="Nancy Novitski" userId="S::novitski@uoregon.edu::0203b0b9-0b05-48f5-9d6b-a01bed964cd6" providerId="AD" clId="Web-{6F370BFA-6874-29F9-7A65-7A5807231810}"/>
    <pc:docChg chg="">
      <pc:chgData name="Nancy Novitski" userId="S::novitski@uoregon.edu::0203b0b9-0b05-48f5-9d6b-a01bed964cd6" providerId="AD" clId="Web-{6F370BFA-6874-29F9-7A65-7A5807231810}" dt="2024-02-20T21:42:06.348" v="0"/>
      <pc:docMkLst>
        <pc:docMk/>
      </pc:docMkLst>
      <pc:sldChg chg="modCm">
        <pc:chgData name="Nancy Novitski" userId="S::novitski@uoregon.edu::0203b0b9-0b05-48f5-9d6b-a01bed964cd6" providerId="AD" clId="Web-{6F370BFA-6874-29F9-7A65-7A5807231810}" dt="2024-02-20T21:42:06.348" v="0"/>
        <pc:sldMkLst>
          <pc:docMk/>
          <pc:sldMk cId="1096115937" sldId="312"/>
        </pc:sldMkLst>
        <pc:extLst>
          <p:ext xmlns:p="http://schemas.openxmlformats.org/presentationml/2006/main" uri="{D6D511B9-2390-475A-947B-AFAB55BFBCF1}">
            <pc226:cmChg xmlns:pc226="http://schemas.microsoft.com/office/powerpoint/2022/06/main/command" chg="">
              <pc226:chgData name="Nancy Novitski" userId="S::novitski@uoregon.edu::0203b0b9-0b05-48f5-9d6b-a01bed964cd6" providerId="AD" clId="Web-{6F370BFA-6874-29F9-7A65-7A5807231810}" dt="2024-02-20T21:42:06.348" v="0"/>
              <pc2:cmMkLst xmlns:pc2="http://schemas.microsoft.com/office/powerpoint/2019/9/main/command">
                <pc:docMk/>
                <pc:sldMk cId="1096115937" sldId="312"/>
                <pc2:cmMk id="{585257E4-AA66-F04C-8E82-127C4DDCAB67}"/>
              </pc2:cmMkLst>
              <pc226:cmRplyChg chg="add">
                <pc226:chgData name="Nancy Novitski" userId="S::novitski@uoregon.edu::0203b0b9-0b05-48f5-9d6b-a01bed964cd6" providerId="AD" clId="Web-{6F370BFA-6874-29F9-7A65-7A5807231810}" dt="2024-02-20T21:42:06.348" v="0"/>
                <pc2:cmRplyMkLst xmlns:pc2="http://schemas.microsoft.com/office/powerpoint/2019/9/main/command">
                  <pc:docMk/>
                  <pc:sldMk cId="1096115937" sldId="312"/>
                  <pc2:cmMk id="{585257E4-AA66-F04C-8E82-127C4DDCAB67}"/>
                  <pc2:cmRplyMk id="{DB1A8CE8-1972-4119-ABBF-DB6F22D3FA38}"/>
                </pc2:cmRplyMkLst>
              </pc226:cmRplyChg>
            </pc226:cmChg>
          </p:ext>
        </pc:extLst>
      </pc:sldChg>
    </pc:docChg>
  </pc:docChgLst>
  <pc:docChgLst>
    <pc:chgData name="Melanie Ferstman" userId="S::mferstma@uoregon.edu::d1cfc256-0673-4fb6-a7aa-479ceaa98c9a" providerId="AD" clId="Web-{AB471BDB-52C2-AE5F-5FBC-BE92BDA1C87F}"/>
    <pc:docChg chg="addSld modSld sldOrd">
      <pc:chgData name="Melanie Ferstman" userId="S::mferstma@uoregon.edu::d1cfc256-0673-4fb6-a7aa-479ceaa98c9a" providerId="AD" clId="Web-{AB471BDB-52C2-AE5F-5FBC-BE92BDA1C87F}" dt="2024-02-20T20:04:15.342" v="992" actId="20577"/>
      <pc:docMkLst>
        <pc:docMk/>
      </pc:docMkLst>
      <pc:sldChg chg="modSp modCm">
        <pc:chgData name="Melanie Ferstman" userId="S::mferstma@uoregon.edu::d1cfc256-0673-4fb6-a7aa-479ceaa98c9a" providerId="AD" clId="Web-{AB471BDB-52C2-AE5F-5FBC-BE92BDA1C87F}" dt="2024-02-20T19:32:56.810" v="600" actId="20577"/>
        <pc:sldMkLst>
          <pc:docMk/>
          <pc:sldMk cId="2390696467" sldId="302"/>
        </pc:sldMkLst>
        <pc:spChg chg="mod">
          <ac:chgData name="Melanie Ferstman" userId="S::mferstma@uoregon.edu::d1cfc256-0673-4fb6-a7aa-479ceaa98c9a" providerId="AD" clId="Web-{AB471BDB-52C2-AE5F-5FBC-BE92BDA1C87F}" dt="2024-02-20T19:31:10.447" v="584" actId="1076"/>
          <ac:spMkLst>
            <pc:docMk/>
            <pc:sldMk cId="2390696467" sldId="302"/>
            <ac:spMk id="3" creationId="{69C0B948-AE82-2527-58B1-605241B2B1F3}"/>
          </ac:spMkLst>
        </pc:spChg>
        <pc:spChg chg="mod">
          <ac:chgData name="Melanie Ferstman" userId="S::mferstma@uoregon.edu::d1cfc256-0673-4fb6-a7aa-479ceaa98c9a" providerId="AD" clId="Web-{AB471BDB-52C2-AE5F-5FBC-BE92BDA1C87F}" dt="2024-02-20T19:32:56.810" v="600" actId="20577"/>
          <ac:spMkLst>
            <pc:docMk/>
            <pc:sldMk cId="2390696467" sldId="302"/>
            <ac:spMk id="4" creationId="{6AA60080-BD95-B44F-E870-7CD8A3A8CF33}"/>
          </ac:spMkLst>
        </pc:spChg>
        <pc:spChg chg="mod">
          <ac:chgData name="Melanie Ferstman" userId="S::mferstma@uoregon.edu::d1cfc256-0673-4fb6-a7aa-479ceaa98c9a" providerId="AD" clId="Web-{AB471BDB-52C2-AE5F-5FBC-BE92BDA1C87F}" dt="2024-02-20T19:10:11.353" v="423" actId="20577"/>
          <ac:spMkLst>
            <pc:docMk/>
            <pc:sldMk cId="2390696467" sldId="302"/>
            <ac:spMk id="5" creationId="{5E58DF2D-37A1-2AFD-6AD6-00A7425967F3}"/>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9:10:07.775" v="422"/>
              <pc2:cmMkLst xmlns:pc2="http://schemas.microsoft.com/office/powerpoint/2019/9/main/command">
                <pc:docMk/>
                <pc:sldMk cId="2390696467" sldId="302"/>
                <pc2:cmMk id="{A8C4AC40-6C77-495A-99DC-B8C5A592A47A}"/>
              </pc2:cmMkLst>
            </pc226:cmChg>
            <pc226:cmChg xmlns:pc226="http://schemas.microsoft.com/office/powerpoint/2022/06/main/command" chg="mod modRxn">
              <pc226:chgData name="Melanie Ferstman" userId="S::mferstma@uoregon.edu::d1cfc256-0673-4fb6-a7aa-479ceaa98c9a" providerId="AD" clId="Web-{AB471BDB-52C2-AE5F-5FBC-BE92BDA1C87F}" dt="2024-02-20T19:32:53.309" v="599"/>
              <pc2:cmMkLst xmlns:pc2="http://schemas.microsoft.com/office/powerpoint/2019/9/main/command">
                <pc:docMk/>
                <pc:sldMk cId="2390696467" sldId="302"/>
                <pc2:cmMk id="{8556D996-4AE8-4598-BDB7-3CB40AAF7A16}"/>
              </pc2:cmMkLst>
              <pc226:cmRplyChg chg="add">
                <pc226:chgData name="Melanie Ferstman" userId="S::mferstma@uoregon.edu::d1cfc256-0673-4fb6-a7aa-479ceaa98c9a" providerId="AD" clId="Web-{AB471BDB-52C2-AE5F-5FBC-BE92BDA1C87F}" dt="2024-02-20T19:32:53.309" v="599"/>
                <pc2:cmRplyMkLst xmlns:pc2="http://schemas.microsoft.com/office/powerpoint/2019/9/main/command">
                  <pc:docMk/>
                  <pc:sldMk cId="2390696467" sldId="302"/>
                  <pc2:cmMk id="{8556D996-4AE8-4598-BDB7-3CB40AAF7A16}"/>
                  <pc2:cmRplyMk id="{84543D27-D92E-4AF9-8D5E-22E8681EA6C1}"/>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9:31:33.292" v="598" actId="20577"/>
              <pc2:cmMkLst xmlns:pc2="http://schemas.microsoft.com/office/powerpoint/2019/9/main/command">
                <pc:docMk/>
                <pc:sldMk cId="2390696467" sldId="302"/>
                <pc2:cmMk id="{83056FA4-B263-4D0F-933E-9B40CC4D5849}"/>
              </pc2:cmMkLst>
            </pc226:cmChg>
          </p:ext>
        </pc:extLst>
      </pc:sldChg>
      <pc:sldChg chg="modSp modCm">
        <pc:chgData name="Melanie Ferstman" userId="S::mferstma@uoregon.edu::d1cfc256-0673-4fb6-a7aa-479ceaa98c9a" providerId="AD" clId="Web-{AB471BDB-52C2-AE5F-5FBC-BE92BDA1C87F}" dt="2024-02-20T20:03:04.012" v="978"/>
        <pc:sldMkLst>
          <pc:docMk/>
          <pc:sldMk cId="2838319020" sldId="305"/>
        </pc:sldMkLst>
        <pc:spChg chg="mod">
          <ac:chgData name="Melanie Ferstman" userId="S::mferstma@uoregon.edu::d1cfc256-0673-4fb6-a7aa-479ceaa98c9a" providerId="AD" clId="Web-{AB471BDB-52C2-AE5F-5FBC-BE92BDA1C87F}" dt="2024-02-20T19:59:50.397" v="925" actId="14100"/>
          <ac:spMkLst>
            <pc:docMk/>
            <pc:sldMk cId="2838319020" sldId="305"/>
            <ac:spMk id="6" creationId="{654FCA86-00A8-515E-7F7F-77B653C5FE5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20:03:04.012" v="978"/>
              <pc2:cmMkLst xmlns:pc2="http://schemas.microsoft.com/office/powerpoint/2019/9/main/command">
                <pc:docMk/>
                <pc:sldMk cId="2838319020" sldId="305"/>
                <pc2:cmMk id="{564BD452-DC96-46B5-9079-A203A356CB47}"/>
              </pc2:cmMkLst>
              <pc226:cmRplyChg chg="add">
                <pc226:chgData name="Melanie Ferstman" userId="S::mferstma@uoregon.edu::d1cfc256-0673-4fb6-a7aa-479ceaa98c9a" providerId="AD" clId="Web-{AB471BDB-52C2-AE5F-5FBC-BE92BDA1C87F}" dt="2024-02-20T19:25:24.657" v="512"/>
                <pc2:cmRplyMkLst xmlns:pc2="http://schemas.microsoft.com/office/powerpoint/2019/9/main/command">
                  <pc:docMk/>
                  <pc:sldMk cId="2838319020" sldId="305"/>
                  <pc2:cmMk id="{564BD452-DC96-46B5-9079-A203A356CB47}"/>
                  <pc2:cmRplyMk id="{86D3E65A-9FD7-4617-935A-6CD908A04E7E}"/>
                </pc2:cmRplyMkLst>
              </pc226:cmRplyChg>
              <pc226:cmRplyChg chg="add">
                <pc226:chgData name="Melanie Ferstman" userId="S::mferstma@uoregon.edu::d1cfc256-0673-4fb6-a7aa-479ceaa98c9a" providerId="AD" clId="Web-{AB471BDB-52C2-AE5F-5FBC-BE92BDA1C87F}" dt="2024-02-20T20:03:04.012" v="978"/>
                <pc2:cmRplyMkLst xmlns:pc2="http://schemas.microsoft.com/office/powerpoint/2019/9/main/command">
                  <pc:docMk/>
                  <pc:sldMk cId="2838319020" sldId="305"/>
                  <pc2:cmMk id="{564BD452-DC96-46B5-9079-A203A356CB47}"/>
                  <pc2:cmRplyMk id="{54F5B8DE-8279-40AE-9B91-56D64A3950FF}"/>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9:59:39.788" v="923" actId="20577"/>
              <pc2:cmMkLst xmlns:pc2="http://schemas.microsoft.com/office/powerpoint/2019/9/main/command">
                <pc:docMk/>
                <pc:sldMk cId="2838319020" sldId="305"/>
                <pc2:cmMk id="{B8D238A6-C0F8-4C6B-8B58-8F3454DA991C}"/>
              </pc2:cmMkLst>
            </pc226:cmChg>
          </p:ext>
        </pc:extLst>
      </pc:sldChg>
      <pc:sldChg chg="modSp modCm">
        <pc:chgData name="Melanie Ferstman" userId="S::mferstma@uoregon.edu::d1cfc256-0673-4fb6-a7aa-479ceaa98c9a" providerId="AD" clId="Web-{AB471BDB-52C2-AE5F-5FBC-BE92BDA1C87F}" dt="2024-02-20T20:04:15.342" v="992" actId="20577"/>
        <pc:sldMkLst>
          <pc:docMk/>
          <pc:sldMk cId="2394425200" sldId="306"/>
        </pc:sldMkLst>
        <pc:spChg chg="mod">
          <ac:chgData name="Melanie Ferstman" userId="S::mferstma@uoregon.edu::d1cfc256-0673-4fb6-a7aa-479ceaa98c9a" providerId="AD" clId="Web-{AB471BDB-52C2-AE5F-5FBC-BE92BDA1C87F}" dt="2024-02-20T20:04:15.342" v="992" actId="20577"/>
          <ac:spMkLst>
            <pc:docMk/>
            <pc:sldMk cId="2394425200" sldId="306"/>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20:04:15.342" v="992" actId="20577"/>
              <pc2:cmMkLst xmlns:pc2="http://schemas.microsoft.com/office/powerpoint/2019/9/main/command">
                <pc:docMk/>
                <pc:sldMk cId="2394425200" sldId="306"/>
                <pc2:cmMk id="{E2D599CE-BC46-496C-9830-E1DC98336A26}"/>
              </pc2:cmMkLst>
            </pc226:cmChg>
          </p:ext>
        </pc:extLst>
      </pc:sldChg>
      <pc:sldChg chg="modSp modCm">
        <pc:chgData name="Melanie Ferstman" userId="S::mferstma@uoregon.edu::d1cfc256-0673-4fb6-a7aa-479ceaa98c9a" providerId="AD" clId="Web-{AB471BDB-52C2-AE5F-5FBC-BE92BDA1C87F}" dt="2024-02-20T19:58:15.332" v="918" actId="20577"/>
        <pc:sldMkLst>
          <pc:docMk/>
          <pc:sldMk cId="3736735047" sldId="307"/>
        </pc:sldMkLst>
        <pc:spChg chg="mod">
          <ac:chgData name="Melanie Ferstman" userId="S::mferstma@uoregon.edu::d1cfc256-0673-4fb6-a7aa-479ceaa98c9a" providerId="AD" clId="Web-{AB471BDB-52C2-AE5F-5FBC-BE92BDA1C87F}" dt="2024-02-20T19:58:15.332" v="918" actId="20577"/>
          <ac:spMkLst>
            <pc:docMk/>
            <pc:sldMk cId="3736735047" sldId="307"/>
            <ac:spMk id="4" creationId="{909C23FC-883C-8DBB-CC21-0C13BC1C06E6}"/>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9:57:56.988" v="917" actId="20577"/>
              <pc2:cmMkLst xmlns:pc2="http://schemas.microsoft.com/office/powerpoint/2019/9/main/command">
                <pc:docMk/>
                <pc:sldMk cId="3736735047" sldId="307"/>
                <pc2:cmMk id="{545D64E3-FD28-465F-B600-D1E36300A59B}"/>
              </pc2:cmMkLst>
            </pc226:cmChg>
          </p:ext>
        </pc:extLst>
      </pc:sldChg>
      <pc:sldChg chg="modSp modCm">
        <pc:chgData name="Melanie Ferstman" userId="S::mferstma@uoregon.edu::d1cfc256-0673-4fb6-a7aa-479ceaa98c9a" providerId="AD" clId="Web-{AB471BDB-52C2-AE5F-5FBC-BE92BDA1C87F}" dt="2024-02-20T19:23:35.264" v="495" actId="20577"/>
        <pc:sldMkLst>
          <pc:docMk/>
          <pc:sldMk cId="791290703" sldId="308"/>
        </pc:sldMkLst>
        <pc:spChg chg="mod">
          <ac:chgData name="Melanie Ferstman" userId="S::mferstma@uoregon.edu::d1cfc256-0673-4fb6-a7aa-479ceaa98c9a" providerId="AD" clId="Web-{AB471BDB-52C2-AE5F-5FBC-BE92BDA1C87F}" dt="2024-02-20T19:23:35.264" v="495" actId="20577"/>
          <ac:spMkLst>
            <pc:docMk/>
            <pc:sldMk cId="791290703" sldId="308"/>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9:19:18.101" v="438"/>
              <pc2:cmMkLst xmlns:pc2="http://schemas.microsoft.com/office/powerpoint/2019/9/main/command">
                <pc:docMk/>
                <pc:sldMk cId="791290703" sldId="308"/>
                <pc2:cmMk id="{A2064DF7-B7FF-433C-B220-E324352CAFFF}"/>
              </pc2:cmMkLst>
              <pc226:cmRplyChg chg="add">
                <pc226:chgData name="Melanie Ferstman" userId="S::mferstma@uoregon.edu::d1cfc256-0673-4fb6-a7aa-479ceaa98c9a" providerId="AD" clId="Web-{AB471BDB-52C2-AE5F-5FBC-BE92BDA1C87F}" dt="2024-02-20T18:41:32.388" v="361"/>
                <pc2:cmRplyMkLst xmlns:pc2="http://schemas.microsoft.com/office/powerpoint/2019/9/main/command">
                  <pc:docMk/>
                  <pc:sldMk cId="791290703" sldId="308"/>
                  <pc2:cmMk id="{A2064DF7-B7FF-433C-B220-E324352CAFFF}"/>
                  <pc2:cmRplyMk id="{AD52A04F-1588-47FA-A055-ACD14834773C}"/>
                </pc2:cmRplyMkLst>
              </pc226:cmRplyChg>
            </pc226:cmChg>
          </p:ext>
        </pc:extLst>
      </pc:sldChg>
      <pc:sldChg chg="modSp modCm">
        <pc:chgData name="Melanie Ferstman" userId="S::mferstma@uoregon.edu::d1cfc256-0673-4fb6-a7aa-479ceaa98c9a" providerId="AD" clId="Web-{AB471BDB-52C2-AE5F-5FBC-BE92BDA1C87F}" dt="2024-02-20T19:26:29.956" v="524" actId="20577"/>
        <pc:sldMkLst>
          <pc:docMk/>
          <pc:sldMk cId="3383575834" sldId="309"/>
        </pc:sldMkLst>
        <pc:spChg chg="mod">
          <ac:chgData name="Melanie Ferstman" userId="S::mferstma@uoregon.edu::d1cfc256-0673-4fb6-a7aa-479ceaa98c9a" providerId="AD" clId="Web-{AB471BDB-52C2-AE5F-5FBC-BE92BDA1C87F}" dt="2024-02-20T19:26:29.956" v="524" actId="20577"/>
          <ac:spMkLst>
            <pc:docMk/>
            <pc:sldMk cId="3383575834" sldId="309"/>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9:26:29.956" v="524" actId="20577"/>
              <pc2:cmMkLst xmlns:pc2="http://schemas.microsoft.com/office/powerpoint/2019/9/main/command">
                <pc:docMk/>
                <pc:sldMk cId="3383575834" sldId="309"/>
                <pc2:cmMk id="{8A083829-9FD9-E448-BD97-A81AF0D87727}"/>
              </pc2:cmMkLst>
            </pc226:cmChg>
            <pc226:cmChg xmlns:pc226="http://schemas.microsoft.com/office/powerpoint/2022/06/main/command" chg="">
              <pc226:chgData name="Melanie Ferstman" userId="S::mferstma@uoregon.edu::d1cfc256-0673-4fb6-a7aa-479ceaa98c9a" providerId="AD" clId="Web-{AB471BDB-52C2-AE5F-5FBC-BE92BDA1C87F}" dt="2024-02-20T18:45:19.690" v="401"/>
              <pc2:cmMkLst xmlns:pc2="http://schemas.microsoft.com/office/powerpoint/2019/9/main/command">
                <pc:docMk/>
                <pc:sldMk cId="3383575834" sldId="309"/>
                <pc2:cmMk id="{596D9746-2F0A-4CCF-B068-BCFEADEEFFD6}"/>
              </pc2:cmMkLst>
              <pc226:cmRplyChg chg="add">
                <pc226:chgData name="Melanie Ferstman" userId="S::mferstma@uoregon.edu::d1cfc256-0673-4fb6-a7aa-479ceaa98c9a" providerId="AD" clId="Web-{AB471BDB-52C2-AE5F-5FBC-BE92BDA1C87F}" dt="2024-02-20T18:45:19.690" v="401"/>
                <pc2:cmRplyMkLst xmlns:pc2="http://schemas.microsoft.com/office/powerpoint/2019/9/main/command">
                  <pc:docMk/>
                  <pc:sldMk cId="3383575834" sldId="309"/>
                  <pc2:cmMk id="{596D9746-2F0A-4CCF-B068-BCFEADEEFFD6}"/>
                  <pc2:cmRplyMk id="{5BD595DE-F3A5-4E7C-A9D2-C4131D1B2572}"/>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8:46:41.536" v="403"/>
              <pc2:cmMkLst xmlns:pc2="http://schemas.microsoft.com/office/powerpoint/2019/9/main/command">
                <pc:docMk/>
                <pc:sldMk cId="3383575834" sldId="309"/>
                <pc2:cmMk id="{7B4DAA85-4717-428B-A51A-84DB1E78FC5B}"/>
              </pc2:cmMkLst>
              <pc226:cmRplyChg chg="add">
                <pc226:chgData name="Melanie Ferstman" userId="S::mferstma@uoregon.edu::d1cfc256-0673-4fb6-a7aa-479ceaa98c9a" providerId="AD" clId="Web-{AB471BDB-52C2-AE5F-5FBC-BE92BDA1C87F}" dt="2024-02-20T18:46:31.020" v="402"/>
                <pc2:cmRplyMkLst xmlns:pc2="http://schemas.microsoft.com/office/powerpoint/2019/9/main/command">
                  <pc:docMk/>
                  <pc:sldMk cId="3383575834" sldId="309"/>
                  <pc2:cmMk id="{7B4DAA85-4717-428B-A51A-84DB1E78FC5B}"/>
                  <pc2:cmRplyMk id="{A87D4361-FD63-4D41-AB92-64ABE9FECD87}"/>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9:26:29.956" v="524" actId="20577"/>
              <pc2:cmMkLst xmlns:pc2="http://schemas.microsoft.com/office/powerpoint/2019/9/main/command">
                <pc:docMk/>
                <pc:sldMk cId="3383575834" sldId="309"/>
                <pc2:cmMk id="{B13A16A4-1413-4A4D-AE1B-0C3D4D4FEE31}"/>
              </pc2:cmMkLst>
            </pc226:cmChg>
          </p:ext>
        </pc:extLst>
      </pc:sldChg>
      <pc:sldChg chg="modSp modCm">
        <pc:chgData name="Melanie Ferstman" userId="S::mferstma@uoregon.edu::d1cfc256-0673-4fb6-a7aa-479ceaa98c9a" providerId="AD" clId="Web-{AB471BDB-52C2-AE5F-5FBC-BE92BDA1C87F}" dt="2024-02-20T19:21:42.558" v="459" actId="20577"/>
        <pc:sldMkLst>
          <pc:docMk/>
          <pc:sldMk cId="2016136239" sldId="310"/>
        </pc:sldMkLst>
        <pc:spChg chg="mod">
          <ac:chgData name="Melanie Ferstman" userId="S::mferstma@uoregon.edu::d1cfc256-0673-4fb6-a7aa-479ceaa98c9a" providerId="AD" clId="Web-{AB471BDB-52C2-AE5F-5FBC-BE92BDA1C87F}" dt="2024-02-20T19:21:42.558" v="459" actId="20577"/>
          <ac:spMkLst>
            <pc:docMk/>
            <pc:sldMk cId="2016136239" sldId="310"/>
            <ac:spMk id="2" creationId="{41E44A97-35AE-F464-8F49-AB85A9EE63BB}"/>
          </ac:spMkLst>
        </pc:spChg>
        <pc:spChg chg="mod">
          <ac:chgData name="Melanie Ferstman" userId="S::mferstma@uoregon.edu::d1cfc256-0673-4fb6-a7aa-479ceaa98c9a" providerId="AD" clId="Web-{AB471BDB-52C2-AE5F-5FBC-BE92BDA1C87F}" dt="2024-02-20T19:20:14.712" v="450" actId="20577"/>
          <ac:spMkLst>
            <pc:docMk/>
            <pc:sldMk cId="2016136239" sldId="310"/>
            <ac:spMk id="6" creationId="{FEE0B9D5-D74E-1275-47BB-5DA66FD4A116}"/>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AB471BDB-52C2-AE5F-5FBC-BE92BDA1C87F}" dt="2024-02-20T19:21:42.558" v="459" actId="20577"/>
              <pc2:cmMkLst xmlns:pc2="http://schemas.microsoft.com/office/powerpoint/2019/9/main/command">
                <pc:docMk/>
                <pc:sldMk cId="2016136239" sldId="310"/>
                <pc2:cmMk id="{2DFBD2C0-0AC6-41EE-B45C-063270A789FA}"/>
              </pc2:cmMkLst>
            </pc226:cmChg>
            <pc226:cmChg xmlns:pc226="http://schemas.microsoft.com/office/powerpoint/2022/06/main/command" chg="mod modRxn">
              <pc226:chgData name="Melanie Ferstman" userId="S::mferstma@uoregon.edu::d1cfc256-0673-4fb6-a7aa-479ceaa98c9a" providerId="AD" clId="Web-{AB471BDB-52C2-AE5F-5FBC-BE92BDA1C87F}" dt="2024-02-20T19:21:42.558" v="459" actId="20577"/>
              <pc2:cmMkLst xmlns:pc2="http://schemas.microsoft.com/office/powerpoint/2019/9/main/command">
                <pc:docMk/>
                <pc:sldMk cId="2016136239" sldId="310"/>
                <pc2:cmMk id="{DE9015F1-72F4-45D6-8534-F3D60E321650}"/>
              </pc2:cmMkLst>
            </pc226:cmChg>
          </p:ext>
        </pc:extLst>
      </pc:sldChg>
      <pc:sldChg chg="modSp modCm">
        <pc:chgData name="Melanie Ferstman" userId="S::mferstma@uoregon.edu::d1cfc256-0673-4fb6-a7aa-479ceaa98c9a" providerId="AD" clId="Web-{AB471BDB-52C2-AE5F-5FBC-BE92BDA1C87F}" dt="2024-02-20T19:43:32.232" v="817" actId="20577"/>
        <pc:sldMkLst>
          <pc:docMk/>
          <pc:sldMk cId="1096115937" sldId="312"/>
        </pc:sldMkLst>
        <pc:spChg chg="mod">
          <ac:chgData name="Melanie Ferstman" userId="S::mferstma@uoregon.edu::d1cfc256-0673-4fb6-a7aa-479ceaa98c9a" providerId="AD" clId="Web-{AB471BDB-52C2-AE5F-5FBC-BE92BDA1C87F}" dt="2024-02-20T19:43:16.528" v="812" actId="20577"/>
          <ac:spMkLst>
            <pc:docMk/>
            <pc:sldMk cId="1096115937" sldId="312"/>
            <ac:spMk id="2" creationId="{41E44A97-35AE-F464-8F49-AB85A9EE63BB}"/>
          </ac:spMkLst>
        </pc:spChg>
        <pc:spChg chg="mod">
          <ac:chgData name="Melanie Ferstman" userId="S::mferstma@uoregon.edu::d1cfc256-0673-4fb6-a7aa-479ceaa98c9a" providerId="AD" clId="Web-{AB471BDB-52C2-AE5F-5FBC-BE92BDA1C87F}" dt="2024-02-20T19:43:32.232" v="817" actId="20577"/>
          <ac:spMkLst>
            <pc:docMk/>
            <pc:sldMk cId="1096115937" sldId="312"/>
            <ac:spMk id="4" creationId="{4E12EE6D-F833-B391-4C44-716FF02FAA0D}"/>
          </ac:spMkLst>
        </pc:spChg>
        <pc:cxnChg chg="mod">
          <ac:chgData name="Melanie Ferstman" userId="S::mferstma@uoregon.edu::d1cfc256-0673-4fb6-a7aa-479ceaa98c9a" providerId="AD" clId="Web-{AB471BDB-52C2-AE5F-5FBC-BE92BDA1C87F}" dt="2024-02-20T19:41:21.682" v="770" actId="14100"/>
          <ac:cxnSpMkLst>
            <pc:docMk/>
            <pc:sldMk cId="1096115937" sldId="312"/>
            <ac:cxnSpMk id="15" creationId="{E4050DE3-AC13-FDBC-7DF0-49EE1C014CCE}"/>
          </ac:cxnSpMkLst>
        </pc:cxn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8:51:43.591" v="411"/>
              <pc2:cmMkLst xmlns:pc2="http://schemas.microsoft.com/office/powerpoint/2019/9/main/command">
                <pc:docMk/>
                <pc:sldMk cId="1096115937" sldId="312"/>
                <pc2:cmMk id="{F0427002-B46D-42B7-A003-6344BE4B71CB}"/>
              </pc2:cmMkLst>
            </pc226:cmChg>
            <pc226:cmChg xmlns:pc226="http://schemas.microsoft.com/office/powerpoint/2022/06/main/command" chg="mod modRxn">
              <pc226:chgData name="Melanie Ferstman" userId="S::mferstma@uoregon.edu::d1cfc256-0673-4fb6-a7aa-479ceaa98c9a" providerId="AD" clId="Web-{AB471BDB-52C2-AE5F-5FBC-BE92BDA1C87F}" dt="2024-02-20T19:43:24.497" v="816" actId="20577"/>
              <pc2:cmMkLst xmlns:pc2="http://schemas.microsoft.com/office/powerpoint/2019/9/main/command">
                <pc:docMk/>
                <pc:sldMk cId="1096115937" sldId="312"/>
                <pc2:cmMk id="{1576E316-DE30-401A-A98F-9BAA8CBB622F}"/>
              </pc2:cmMkLst>
              <pc226:cmRplyChg chg="add">
                <pc226:chgData name="Melanie Ferstman" userId="S::mferstma@uoregon.edu::d1cfc256-0673-4fb6-a7aa-479ceaa98c9a" providerId="AD" clId="Web-{AB471BDB-52C2-AE5F-5FBC-BE92BDA1C87F}" dt="2024-02-20T19:41:00.228" v="766"/>
                <pc2:cmRplyMkLst xmlns:pc2="http://schemas.microsoft.com/office/powerpoint/2019/9/main/command">
                  <pc:docMk/>
                  <pc:sldMk cId="1096115937" sldId="312"/>
                  <pc2:cmMk id="{1576E316-DE30-401A-A98F-9BAA8CBB622F}"/>
                  <pc2:cmRplyMk id="{37E5A70A-99DF-4493-80C6-AB0D1AE51A74}"/>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9:43:24.497" v="816" actId="20577"/>
              <pc2:cmMkLst xmlns:pc2="http://schemas.microsoft.com/office/powerpoint/2019/9/main/command">
                <pc:docMk/>
                <pc:sldMk cId="1096115937" sldId="312"/>
                <pc2:cmMk id="{B3E2952C-A7A0-409B-BE86-BE745AE2E1C9}"/>
              </pc2:cmMkLst>
            </pc226:cmChg>
            <pc226:cmChg xmlns:pc226="http://schemas.microsoft.com/office/powerpoint/2022/06/main/command" chg="mod">
              <pc226:chgData name="Melanie Ferstman" userId="S::mferstma@uoregon.edu::d1cfc256-0673-4fb6-a7aa-479ceaa98c9a" providerId="AD" clId="Web-{AB471BDB-52C2-AE5F-5FBC-BE92BDA1C87F}" dt="2024-02-20T18:51:29.996" v="409"/>
              <pc2:cmMkLst xmlns:pc2="http://schemas.microsoft.com/office/powerpoint/2019/9/main/command">
                <pc:docMk/>
                <pc:sldMk cId="1096115937" sldId="312"/>
                <pc2:cmMk id="{0EEE4938-2047-4A79-82D6-FCCB45FEA74C}"/>
              </pc2:cmMkLst>
            </pc226:cmChg>
            <pc226:cmChg xmlns:pc226="http://schemas.microsoft.com/office/powerpoint/2022/06/main/command" chg="">
              <pc226:chgData name="Melanie Ferstman" userId="S::mferstma@uoregon.edu::d1cfc256-0673-4fb6-a7aa-479ceaa98c9a" providerId="AD" clId="Web-{AB471BDB-52C2-AE5F-5FBC-BE92BDA1C87F}" dt="2024-02-20T18:51:01.121" v="408"/>
              <pc2:cmMkLst xmlns:pc2="http://schemas.microsoft.com/office/powerpoint/2019/9/main/command">
                <pc:docMk/>
                <pc:sldMk cId="1096115937" sldId="312"/>
                <pc2:cmMk id="{585257E4-AA66-F04C-8E82-127C4DDCAB67}"/>
              </pc2:cmMkLst>
              <pc226:cmRplyChg chg="add">
                <pc226:chgData name="Melanie Ferstman" userId="S::mferstma@uoregon.edu::d1cfc256-0673-4fb6-a7aa-479ceaa98c9a" providerId="AD" clId="Web-{AB471BDB-52C2-AE5F-5FBC-BE92BDA1C87F}" dt="2024-02-20T18:51:01.121" v="408"/>
                <pc2:cmRplyMkLst xmlns:pc2="http://schemas.microsoft.com/office/powerpoint/2019/9/main/command">
                  <pc:docMk/>
                  <pc:sldMk cId="1096115937" sldId="312"/>
                  <pc2:cmMk id="{585257E4-AA66-F04C-8E82-127C4DDCAB67}"/>
                  <pc2:cmRplyMk id="{D5F6B735-DFC6-4F90-B8B6-78446D339532}"/>
                </pc2:cmRplyMkLst>
              </pc226:cmRplyChg>
            </pc226:cmChg>
            <pc226:cmChg xmlns:pc226="http://schemas.microsoft.com/office/powerpoint/2022/06/main/command" chg="mod">
              <pc226:chgData name="Melanie Ferstman" userId="S::mferstma@uoregon.edu::d1cfc256-0673-4fb6-a7aa-479ceaa98c9a" providerId="AD" clId="Web-{AB471BDB-52C2-AE5F-5FBC-BE92BDA1C87F}" dt="2024-02-20T18:51:36.497" v="410"/>
              <pc2:cmMkLst xmlns:pc2="http://schemas.microsoft.com/office/powerpoint/2019/9/main/command">
                <pc:docMk/>
                <pc:sldMk cId="1096115937" sldId="312"/>
                <pc2:cmMk id="{E3F8B8F9-28CE-4FF8-A4A7-8AF44D454903}"/>
              </pc2:cmMkLst>
            </pc226:cmChg>
          </p:ext>
        </pc:extLst>
      </pc:sldChg>
      <pc:sldChg chg="modCm">
        <pc:chgData name="Melanie Ferstman" userId="S::mferstma@uoregon.edu::d1cfc256-0673-4fb6-a7aa-479ceaa98c9a" providerId="AD" clId="Web-{AB471BDB-52C2-AE5F-5FBC-BE92BDA1C87F}" dt="2024-02-20T17:40:29.327" v="0"/>
        <pc:sldMkLst>
          <pc:docMk/>
          <pc:sldMk cId="1579770457" sldId="313"/>
        </pc:sldMkLst>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7:40:29.327" v="0"/>
              <pc2:cmMkLst xmlns:pc2="http://schemas.microsoft.com/office/powerpoint/2019/9/main/command">
                <pc:docMk/>
                <pc:sldMk cId="1579770457" sldId="313"/>
                <pc2:cmMk id="{AA04F319-7328-B347-B6BA-4CBBBBE01656}"/>
              </pc2:cmMkLst>
            </pc226:cmChg>
          </p:ext>
        </pc:extLst>
      </pc:sldChg>
      <pc:sldChg chg="modSp">
        <pc:chgData name="Melanie Ferstman" userId="S::mferstma@uoregon.edu::d1cfc256-0673-4fb6-a7aa-479ceaa98c9a" providerId="AD" clId="Web-{AB471BDB-52C2-AE5F-5FBC-BE92BDA1C87F}" dt="2024-02-20T19:44:16.983" v="852" actId="20577"/>
        <pc:sldMkLst>
          <pc:docMk/>
          <pc:sldMk cId="3474573696" sldId="315"/>
        </pc:sldMkLst>
        <pc:spChg chg="mod">
          <ac:chgData name="Melanie Ferstman" userId="S::mferstma@uoregon.edu::d1cfc256-0673-4fb6-a7aa-479ceaa98c9a" providerId="AD" clId="Web-{AB471BDB-52C2-AE5F-5FBC-BE92BDA1C87F}" dt="2024-02-20T19:44:16.983" v="852" actId="20577"/>
          <ac:spMkLst>
            <pc:docMk/>
            <pc:sldMk cId="3474573696" sldId="315"/>
            <ac:spMk id="2" creationId="{41E44A97-35AE-F464-8F49-AB85A9EE63BB}"/>
          </ac:spMkLst>
        </pc:spChg>
      </pc:sldChg>
      <pc:sldChg chg="modSp">
        <pc:chgData name="Melanie Ferstman" userId="S::mferstma@uoregon.edu::d1cfc256-0673-4fb6-a7aa-479ceaa98c9a" providerId="AD" clId="Web-{AB471BDB-52C2-AE5F-5FBC-BE92BDA1C87F}" dt="2024-02-20T19:44:05.951" v="848" actId="20577"/>
        <pc:sldMkLst>
          <pc:docMk/>
          <pc:sldMk cId="3614356320" sldId="317"/>
        </pc:sldMkLst>
        <pc:spChg chg="mod">
          <ac:chgData name="Melanie Ferstman" userId="S::mferstma@uoregon.edu::d1cfc256-0673-4fb6-a7aa-479ceaa98c9a" providerId="AD" clId="Web-{AB471BDB-52C2-AE5F-5FBC-BE92BDA1C87F}" dt="2024-02-20T19:44:05.951" v="848" actId="20577"/>
          <ac:spMkLst>
            <pc:docMk/>
            <pc:sldMk cId="3614356320" sldId="317"/>
            <ac:spMk id="2" creationId="{41E44A97-35AE-F464-8F49-AB85A9EE63BB}"/>
          </ac:spMkLst>
        </pc:spChg>
      </pc:sldChg>
      <pc:sldChg chg="modSp modCm">
        <pc:chgData name="Melanie Ferstman" userId="S::mferstma@uoregon.edu::d1cfc256-0673-4fb6-a7aa-479ceaa98c9a" providerId="AD" clId="Web-{AB471BDB-52C2-AE5F-5FBC-BE92BDA1C87F}" dt="2024-02-20T19:56:47.143" v="895" actId="20577"/>
        <pc:sldMkLst>
          <pc:docMk/>
          <pc:sldMk cId="4167466717" sldId="323"/>
        </pc:sldMkLst>
        <pc:spChg chg="mod">
          <ac:chgData name="Melanie Ferstman" userId="S::mferstma@uoregon.edu::d1cfc256-0673-4fb6-a7aa-479ceaa98c9a" providerId="AD" clId="Web-{AB471BDB-52C2-AE5F-5FBC-BE92BDA1C87F}" dt="2024-02-20T19:56:47.143" v="895" actId="20577"/>
          <ac:spMkLst>
            <pc:docMk/>
            <pc:sldMk cId="4167466717" sldId="323"/>
            <ac:spMk id="4" creationId="{4E12EE6D-F833-B391-4C44-716FF02FAA0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9:56:43.533" v="894"/>
              <pc2:cmMkLst xmlns:pc2="http://schemas.microsoft.com/office/powerpoint/2019/9/main/command">
                <pc:docMk/>
                <pc:sldMk cId="4167466717" sldId="323"/>
                <pc2:cmMk id="{DB115E8F-4CE8-46B7-AB77-3A524804E747}"/>
              </pc2:cmMkLst>
              <pc226:cmRplyChg chg="add mod">
                <pc226:chgData name="Melanie Ferstman" userId="S::mferstma@uoregon.edu::d1cfc256-0673-4fb6-a7aa-479ceaa98c9a" providerId="AD" clId="Web-{AB471BDB-52C2-AE5F-5FBC-BE92BDA1C87F}" dt="2024-02-20T19:56:43.533" v="894"/>
                <pc2:cmRplyMkLst xmlns:pc2="http://schemas.microsoft.com/office/powerpoint/2019/9/main/command">
                  <pc:docMk/>
                  <pc:sldMk cId="4167466717" sldId="323"/>
                  <pc2:cmMk id="{DB115E8F-4CE8-46B7-AB77-3A524804E747}"/>
                  <pc2:cmRplyMk id="{08490620-5BB7-48CE-BEC0-4343A9187C32}"/>
                </pc2:cmRplyMkLst>
              </pc226:cmRplyChg>
            </pc226:cmChg>
          </p:ext>
        </pc:extLst>
      </pc:sldChg>
      <pc:sldChg chg="modCm">
        <pc:chgData name="Melanie Ferstman" userId="S::mferstma@uoregon.edu::d1cfc256-0673-4fb6-a7aa-479ceaa98c9a" providerId="AD" clId="Web-{AB471BDB-52C2-AE5F-5FBC-BE92BDA1C87F}" dt="2024-02-20T18:56:54.536" v="414"/>
        <pc:sldMkLst>
          <pc:docMk/>
          <pc:sldMk cId="2144662249" sldId="324"/>
        </pc:sldMkLst>
        <pc:extLst>
          <p:ext xmlns:p="http://schemas.openxmlformats.org/presentationml/2006/main" uri="{D6D511B9-2390-475A-947B-AFAB55BFBCF1}">
            <pc226:cmChg xmlns:pc226="http://schemas.microsoft.com/office/powerpoint/2022/06/main/command" chg="">
              <pc226:chgData name="Melanie Ferstman" userId="S::mferstma@uoregon.edu::d1cfc256-0673-4fb6-a7aa-479ceaa98c9a" providerId="AD" clId="Web-{AB471BDB-52C2-AE5F-5FBC-BE92BDA1C87F}" dt="2024-02-20T18:56:54.536" v="414"/>
              <pc2:cmMkLst xmlns:pc2="http://schemas.microsoft.com/office/powerpoint/2019/9/main/command">
                <pc:docMk/>
                <pc:sldMk cId="2144662249" sldId="324"/>
                <pc2:cmMk id="{6F1F7925-F083-4A54-AE21-69ADACFBF2D6}"/>
              </pc2:cmMkLst>
              <pc226:cmRplyChg chg="add">
                <pc226:chgData name="Melanie Ferstman" userId="S::mferstma@uoregon.edu::d1cfc256-0673-4fb6-a7aa-479ceaa98c9a" providerId="AD" clId="Web-{AB471BDB-52C2-AE5F-5FBC-BE92BDA1C87F}" dt="2024-02-20T18:55:27.799" v="413"/>
                <pc2:cmRplyMkLst xmlns:pc2="http://schemas.microsoft.com/office/powerpoint/2019/9/main/command">
                  <pc:docMk/>
                  <pc:sldMk cId="2144662249" sldId="324"/>
                  <pc2:cmMk id="{6F1F7925-F083-4A54-AE21-69ADACFBF2D6}"/>
                  <pc2:cmRplyMk id="{BB692E0E-F47D-4124-BC94-7199C85017BA}"/>
                </pc2:cmRplyMkLst>
              </pc226:cmRplyChg>
              <pc226:cmRplyChg chg="add">
                <pc226:chgData name="Melanie Ferstman" userId="S::mferstma@uoregon.edu::d1cfc256-0673-4fb6-a7aa-479ceaa98c9a" providerId="AD" clId="Web-{AB471BDB-52C2-AE5F-5FBC-BE92BDA1C87F}" dt="2024-02-20T18:56:54.536" v="414"/>
                <pc2:cmRplyMkLst xmlns:pc2="http://schemas.microsoft.com/office/powerpoint/2019/9/main/command">
                  <pc:docMk/>
                  <pc:sldMk cId="2144662249" sldId="324"/>
                  <pc2:cmMk id="{6F1F7925-F083-4A54-AE21-69ADACFBF2D6}"/>
                  <pc2:cmRplyMk id="{9276A6FA-C54A-463A-83BE-B5384B40408D}"/>
                </pc2:cmRplyMkLst>
              </pc226:cmRplyChg>
            </pc226:cmChg>
          </p:ext>
        </pc:extLst>
      </pc:sldChg>
      <pc:sldChg chg="modSp modCm">
        <pc:chgData name="Melanie Ferstman" userId="S::mferstma@uoregon.edu::d1cfc256-0673-4fb6-a7aa-479ceaa98c9a" providerId="AD" clId="Web-{AB471BDB-52C2-AE5F-5FBC-BE92BDA1C87F}" dt="2024-02-20T19:42:49.340" v="810" actId="20577"/>
        <pc:sldMkLst>
          <pc:docMk/>
          <pc:sldMk cId="924089956" sldId="328"/>
        </pc:sldMkLst>
        <pc:spChg chg="mod">
          <ac:chgData name="Melanie Ferstman" userId="S::mferstma@uoregon.edu::d1cfc256-0673-4fb6-a7aa-479ceaa98c9a" providerId="AD" clId="Web-{AB471BDB-52C2-AE5F-5FBC-BE92BDA1C87F}" dt="2024-02-20T19:42:49.340" v="810" actId="20577"/>
          <ac:spMkLst>
            <pc:docMk/>
            <pc:sldMk cId="924089956" sldId="328"/>
            <ac:spMk id="2" creationId="{41E44A97-35AE-F464-8F49-AB85A9EE63BB}"/>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8:53:17.405" v="412"/>
              <pc2:cmMkLst xmlns:pc2="http://schemas.microsoft.com/office/powerpoint/2019/9/main/command">
                <pc:docMk/>
                <pc:sldMk cId="924089956" sldId="328"/>
                <pc2:cmMk id="{C424E053-6C76-4619-828B-F851FD44A3FF}"/>
              </pc2:cmMkLst>
            </pc226:cmChg>
            <pc226:cmChg xmlns:pc226="http://schemas.microsoft.com/office/powerpoint/2022/06/main/command" chg="mod">
              <pc226:chgData name="Melanie Ferstman" userId="S::mferstma@uoregon.edu::d1cfc256-0673-4fb6-a7aa-479ceaa98c9a" providerId="AD" clId="Web-{AB471BDB-52C2-AE5F-5FBC-BE92BDA1C87F}" dt="2024-02-20T19:42:47.481" v="809" actId="20577"/>
              <pc2:cmMkLst xmlns:pc2="http://schemas.microsoft.com/office/powerpoint/2019/9/main/command">
                <pc:docMk/>
                <pc:sldMk cId="924089956" sldId="328"/>
                <pc2:cmMk id="{65FBD05D-DFC3-45EE-86C7-71D81D7A94E0}"/>
              </pc2:cmMkLst>
            </pc226:cmChg>
          </p:ext>
        </pc:extLst>
      </pc:sldChg>
      <pc:sldChg chg="modSp">
        <pc:chgData name="Melanie Ferstman" userId="S::mferstma@uoregon.edu::d1cfc256-0673-4fb6-a7aa-479ceaa98c9a" providerId="AD" clId="Web-{AB471BDB-52C2-AE5F-5FBC-BE92BDA1C87F}" dt="2024-02-20T19:44:31.155" v="855" actId="20577"/>
        <pc:sldMkLst>
          <pc:docMk/>
          <pc:sldMk cId="4274742084" sldId="329"/>
        </pc:sldMkLst>
        <pc:spChg chg="mod">
          <ac:chgData name="Melanie Ferstman" userId="S::mferstma@uoregon.edu::d1cfc256-0673-4fb6-a7aa-479ceaa98c9a" providerId="AD" clId="Web-{AB471BDB-52C2-AE5F-5FBC-BE92BDA1C87F}" dt="2024-02-20T19:44:31.155" v="855" actId="20577"/>
          <ac:spMkLst>
            <pc:docMk/>
            <pc:sldMk cId="4274742084" sldId="329"/>
            <ac:spMk id="2" creationId="{41E44A97-35AE-F464-8F49-AB85A9EE63BB}"/>
          </ac:spMkLst>
        </pc:spChg>
      </pc:sldChg>
      <pc:sldChg chg="modSp modCm">
        <pc:chgData name="Melanie Ferstman" userId="S::mferstma@uoregon.edu::d1cfc256-0673-4fb6-a7aa-479ceaa98c9a" providerId="AD" clId="Web-{AB471BDB-52C2-AE5F-5FBC-BE92BDA1C87F}" dt="2024-02-20T19:18:47.554" v="437" actId="20577"/>
        <pc:sldMkLst>
          <pc:docMk/>
          <pc:sldMk cId="1285226896" sldId="330"/>
        </pc:sldMkLst>
        <pc:spChg chg="mod">
          <ac:chgData name="Melanie Ferstman" userId="S::mferstma@uoregon.edu::d1cfc256-0673-4fb6-a7aa-479ceaa98c9a" providerId="AD" clId="Web-{AB471BDB-52C2-AE5F-5FBC-BE92BDA1C87F}" dt="2024-02-20T19:18:47.554" v="437" actId="20577"/>
          <ac:spMkLst>
            <pc:docMk/>
            <pc:sldMk cId="1285226896" sldId="330"/>
            <ac:spMk id="4" creationId="{FBC63992-4D63-3856-90F6-5B090B488C34}"/>
          </ac:spMkLst>
        </pc:spChg>
        <pc:extLst>
          <p:ext xmlns:p="http://schemas.openxmlformats.org/presentationml/2006/main" uri="{D6D511B9-2390-475A-947B-AFAB55BFBCF1}">
            <pc226:cmChg xmlns:pc226="http://schemas.microsoft.com/office/powerpoint/2022/06/main/command" chg="mod modRxn">
              <pc226:chgData name="Melanie Ferstman" userId="S::mferstma@uoregon.edu::d1cfc256-0673-4fb6-a7aa-479ceaa98c9a" providerId="AD" clId="Web-{AB471BDB-52C2-AE5F-5FBC-BE92BDA1C87F}" dt="2024-02-20T19:18:44.804" v="436"/>
              <pc2:cmMkLst xmlns:pc2="http://schemas.microsoft.com/office/powerpoint/2019/9/main/command">
                <pc:docMk/>
                <pc:sldMk cId="1285226896" sldId="330"/>
                <pc2:cmMk id="{45738698-D6C5-45AF-A324-8DA75A3E09E9}"/>
              </pc2:cmMkLst>
            </pc226:cmChg>
          </p:ext>
        </pc:extLst>
      </pc:sldChg>
      <pc:sldChg chg="modSp">
        <pc:chgData name="Melanie Ferstman" userId="S::mferstma@uoregon.edu::d1cfc256-0673-4fb6-a7aa-479ceaa98c9a" providerId="AD" clId="Web-{AB471BDB-52C2-AE5F-5FBC-BE92BDA1C87F}" dt="2024-02-20T20:02:32.714" v="977" actId="14100"/>
        <pc:sldMkLst>
          <pc:docMk/>
          <pc:sldMk cId="674059234" sldId="331"/>
        </pc:sldMkLst>
        <pc:spChg chg="mod">
          <ac:chgData name="Melanie Ferstman" userId="S::mferstma@uoregon.edu::d1cfc256-0673-4fb6-a7aa-479ceaa98c9a" providerId="AD" clId="Web-{AB471BDB-52C2-AE5F-5FBC-BE92BDA1C87F}" dt="2024-02-20T20:02:32.714" v="977" actId="14100"/>
          <ac:spMkLst>
            <pc:docMk/>
            <pc:sldMk cId="674059234" sldId="331"/>
            <ac:spMk id="6" creationId="{654FCA86-00A8-515E-7F7F-77B653C5FE5D}"/>
          </ac:spMkLst>
        </pc:spChg>
      </pc:sldChg>
      <pc:sldChg chg="modSp modCm">
        <pc:chgData name="Melanie Ferstman" userId="S::mferstma@uoregon.edu::d1cfc256-0673-4fb6-a7aa-479ceaa98c9a" providerId="AD" clId="Web-{AB471BDB-52C2-AE5F-5FBC-BE92BDA1C87F}" dt="2024-02-20T20:00:30.086" v="931" actId="14100"/>
        <pc:sldMkLst>
          <pc:docMk/>
          <pc:sldMk cId="3437100006" sldId="332"/>
        </pc:sldMkLst>
        <pc:spChg chg="mod">
          <ac:chgData name="Melanie Ferstman" userId="S::mferstma@uoregon.edu::d1cfc256-0673-4fb6-a7aa-479ceaa98c9a" providerId="AD" clId="Web-{AB471BDB-52C2-AE5F-5FBC-BE92BDA1C87F}" dt="2024-02-20T20:00:30.086" v="931" actId="14100"/>
          <ac:spMkLst>
            <pc:docMk/>
            <pc:sldMk cId="3437100006" sldId="332"/>
            <ac:spMk id="6" creationId="{654FCA86-00A8-515E-7F7F-77B653C5FE5D}"/>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20:00:24.992" v="929" actId="20577"/>
              <pc2:cmMkLst xmlns:pc2="http://schemas.microsoft.com/office/powerpoint/2019/9/main/command">
                <pc:docMk/>
                <pc:sldMk cId="3437100006" sldId="332"/>
                <pc2:cmMk id="{B72A4125-539A-4C8F-B5ED-37569C39F9A6}"/>
              </pc2:cmMkLst>
            </pc226:cmChg>
          </p:ext>
        </pc:extLst>
      </pc:sldChg>
      <pc:sldChg chg="modSp">
        <pc:chgData name="Melanie Ferstman" userId="S::mferstma@uoregon.edu::d1cfc256-0673-4fb6-a7aa-479ceaa98c9a" providerId="AD" clId="Web-{AB471BDB-52C2-AE5F-5FBC-BE92BDA1C87F}" dt="2024-02-20T20:01:57.276" v="969" actId="20577"/>
        <pc:sldMkLst>
          <pc:docMk/>
          <pc:sldMk cId="1524949410" sldId="333"/>
        </pc:sldMkLst>
        <pc:spChg chg="mod">
          <ac:chgData name="Melanie Ferstman" userId="S::mferstma@uoregon.edu::d1cfc256-0673-4fb6-a7aa-479ceaa98c9a" providerId="AD" clId="Web-{AB471BDB-52C2-AE5F-5FBC-BE92BDA1C87F}" dt="2024-02-20T20:01:57.276" v="969" actId="20577"/>
          <ac:spMkLst>
            <pc:docMk/>
            <pc:sldMk cId="1524949410" sldId="333"/>
            <ac:spMk id="6" creationId="{654FCA86-00A8-515E-7F7F-77B653C5FE5D}"/>
          </ac:spMkLst>
        </pc:spChg>
      </pc:sldChg>
      <pc:sldChg chg="modSp">
        <pc:chgData name="Melanie Ferstman" userId="S::mferstma@uoregon.edu::d1cfc256-0673-4fb6-a7aa-479ceaa98c9a" providerId="AD" clId="Web-{AB471BDB-52C2-AE5F-5FBC-BE92BDA1C87F}" dt="2024-02-20T20:01:18.556" v="960" actId="14100"/>
        <pc:sldMkLst>
          <pc:docMk/>
          <pc:sldMk cId="1717836272" sldId="334"/>
        </pc:sldMkLst>
        <pc:spChg chg="mod">
          <ac:chgData name="Melanie Ferstman" userId="S::mferstma@uoregon.edu::d1cfc256-0673-4fb6-a7aa-479ceaa98c9a" providerId="AD" clId="Web-{AB471BDB-52C2-AE5F-5FBC-BE92BDA1C87F}" dt="2024-02-20T20:01:18.556" v="960" actId="14100"/>
          <ac:spMkLst>
            <pc:docMk/>
            <pc:sldMk cId="1717836272" sldId="334"/>
            <ac:spMk id="6" creationId="{654FCA86-00A8-515E-7F7F-77B653C5FE5D}"/>
          </ac:spMkLst>
        </pc:spChg>
      </pc:sldChg>
      <pc:sldChg chg="modSp">
        <pc:chgData name="Melanie Ferstman" userId="S::mferstma@uoregon.edu::d1cfc256-0673-4fb6-a7aa-479ceaa98c9a" providerId="AD" clId="Web-{AB471BDB-52C2-AE5F-5FBC-BE92BDA1C87F}" dt="2024-02-20T19:43:57.107" v="837" actId="20577"/>
        <pc:sldMkLst>
          <pc:docMk/>
          <pc:sldMk cId="1581255178" sldId="335"/>
        </pc:sldMkLst>
        <pc:spChg chg="mod">
          <ac:chgData name="Melanie Ferstman" userId="S::mferstma@uoregon.edu::d1cfc256-0673-4fb6-a7aa-479ceaa98c9a" providerId="AD" clId="Web-{AB471BDB-52C2-AE5F-5FBC-BE92BDA1C87F}" dt="2024-02-20T19:43:57.107" v="837" actId="20577"/>
          <ac:spMkLst>
            <pc:docMk/>
            <pc:sldMk cId="1581255178" sldId="335"/>
            <ac:spMk id="2" creationId="{41E44A97-35AE-F464-8F49-AB85A9EE63BB}"/>
          </ac:spMkLst>
        </pc:spChg>
      </pc:sldChg>
      <pc:sldChg chg="modSp modCm">
        <pc:chgData name="Melanie Ferstman" userId="S::mferstma@uoregon.edu::d1cfc256-0673-4fb6-a7aa-479ceaa98c9a" providerId="AD" clId="Web-{AB471BDB-52C2-AE5F-5FBC-BE92BDA1C87F}" dt="2024-02-20T18:43:45.422" v="400"/>
        <pc:sldMkLst>
          <pc:docMk/>
          <pc:sldMk cId="2025984307" sldId="336"/>
        </pc:sldMkLst>
        <pc:spChg chg="mod">
          <ac:chgData name="Melanie Ferstman" userId="S::mferstma@uoregon.edu::d1cfc256-0673-4fb6-a7aa-479ceaa98c9a" providerId="AD" clId="Web-{AB471BDB-52C2-AE5F-5FBC-BE92BDA1C87F}" dt="2024-02-20T18:43:36.422" v="398" actId="20577"/>
          <ac:spMkLst>
            <pc:docMk/>
            <pc:sldMk cId="2025984307" sldId="336"/>
            <ac:spMk id="2" creationId="{41E44A97-35AE-F464-8F49-AB85A9EE63BB}"/>
          </ac:spMkLst>
        </pc:spChg>
        <pc:extLst>
          <p:ext xmlns:p="http://schemas.openxmlformats.org/presentationml/2006/main" uri="{D6D511B9-2390-475A-947B-AFAB55BFBCF1}">
            <pc226:cmChg xmlns:pc226="http://schemas.microsoft.com/office/powerpoint/2022/06/main/command" chg="mod">
              <pc226:chgData name="Melanie Ferstman" userId="S::mferstma@uoregon.edu::d1cfc256-0673-4fb6-a7aa-479ceaa98c9a" providerId="AD" clId="Web-{AB471BDB-52C2-AE5F-5FBC-BE92BDA1C87F}" dt="2024-02-20T18:43:34.453" v="397" actId="20577"/>
              <pc2:cmMkLst xmlns:pc2="http://schemas.microsoft.com/office/powerpoint/2019/9/main/command">
                <pc:docMk/>
                <pc:sldMk cId="2025984307" sldId="336"/>
                <pc2:cmMk id="{C8029299-DB21-4B30-8D0A-6CDA8EBC1CEB}"/>
              </pc2:cmMkLst>
              <pc226:cmRplyChg chg="add">
                <pc226:chgData name="Melanie Ferstman" userId="S::mferstma@uoregon.edu::d1cfc256-0673-4fb6-a7aa-479ceaa98c9a" providerId="AD" clId="Web-{AB471BDB-52C2-AE5F-5FBC-BE92BDA1C87F}" dt="2024-02-20T18:42:57.874" v="369"/>
                <pc2:cmRplyMkLst xmlns:pc2="http://schemas.microsoft.com/office/powerpoint/2019/9/main/command">
                  <pc:docMk/>
                  <pc:sldMk cId="2025984307" sldId="336"/>
                  <pc2:cmMk id="{C8029299-DB21-4B30-8D0A-6CDA8EBC1CEB}"/>
                  <pc2:cmRplyMk id="{7D2EFCC4-DAF2-44F6-B24A-7A777193F136}"/>
                </pc2:cmRplyMkLst>
              </pc226:cmRplyChg>
            </pc226:cmChg>
            <pc226:cmChg xmlns:pc226="http://schemas.microsoft.com/office/powerpoint/2022/06/main/command" chg="mod modRxn">
              <pc226:chgData name="Melanie Ferstman" userId="S::mferstma@uoregon.edu::d1cfc256-0673-4fb6-a7aa-479ceaa98c9a" providerId="AD" clId="Web-{AB471BDB-52C2-AE5F-5FBC-BE92BDA1C87F}" dt="2024-02-20T18:43:45.422" v="400"/>
              <pc2:cmMkLst xmlns:pc2="http://schemas.microsoft.com/office/powerpoint/2019/9/main/command">
                <pc:docMk/>
                <pc:sldMk cId="2025984307" sldId="336"/>
                <pc2:cmMk id="{C0DB81A1-44E6-49C7-81A3-6D0171A5498C}"/>
              </pc2:cmMkLst>
            </pc226:cmChg>
            <pc226:cmChg xmlns:pc226="http://schemas.microsoft.com/office/powerpoint/2022/06/main/command" chg="mod modRxn">
              <pc226:chgData name="Melanie Ferstman" userId="S::mferstma@uoregon.edu::d1cfc256-0673-4fb6-a7aa-479ceaa98c9a" providerId="AD" clId="Web-{AB471BDB-52C2-AE5F-5FBC-BE92BDA1C87F}" dt="2024-02-20T18:43:34.453" v="397" actId="20577"/>
              <pc2:cmMkLst xmlns:pc2="http://schemas.microsoft.com/office/powerpoint/2019/9/main/command">
                <pc:docMk/>
                <pc:sldMk cId="2025984307" sldId="336"/>
                <pc2:cmMk id="{E0AABBEB-5738-4447-89A1-D20B68A35851}"/>
              </pc2:cmMkLst>
            </pc226:cmChg>
          </p:ext>
        </pc:extLst>
      </pc:sldChg>
      <pc:sldChg chg="add ord replId">
        <pc:chgData name="Melanie Ferstman" userId="S::mferstma@uoregon.edu::d1cfc256-0673-4fb6-a7aa-479ceaa98c9a" providerId="AD" clId="Web-{AB471BDB-52C2-AE5F-5FBC-BE92BDA1C87F}" dt="2024-02-20T19:45:12.938" v="860"/>
        <pc:sldMkLst>
          <pc:docMk/>
          <pc:sldMk cId="4213663978" sldId="338"/>
        </pc:sldMkLst>
      </pc:sldChg>
    </pc:docChg>
  </pc:docChgLst>
</pc:chgInfo>
</file>

<file path=ppt/comments/modernComment_12E_8E7F2213.xml><?xml version="1.0" encoding="utf-8"?>
<p188:cmLst xmlns:a="http://schemas.openxmlformats.org/drawingml/2006/main" xmlns:r="http://schemas.openxmlformats.org/officeDocument/2006/relationships" xmlns:p188="http://schemas.microsoft.com/office/powerpoint/2018/8/main">
  <p188:cm id="{83056FA4-B263-4D0F-933E-9B40CC4D5849}" authorId="{54961C8A-88EA-51E9-9585-41743555AE42}" status="resolved" created="2024-02-19T20:26:18.681" complete="100000">
    <ac:txMkLst xmlns:ac="http://schemas.microsoft.com/office/drawing/2013/main/command">
      <pc:docMk xmlns:pc="http://schemas.microsoft.com/office/powerpoint/2013/main/command"/>
      <pc:sldMk xmlns:pc="http://schemas.microsoft.com/office/powerpoint/2013/main/command" cId="2390696467" sldId="302"/>
      <ac:spMk id="4" creationId="{6AA60080-BD95-B44F-E870-7CD8A3A8CF33}"/>
      <ac:txMk cp="0" len="1">
        <ac:context len="25" hash="2307455282"/>
      </ac:txMk>
    </ac:txMkLst>
    <p188:pos x="9005454" y="197922"/>
    <p188:txBody>
      <a:bodyPr/>
      <a:lstStyle/>
      <a:p>
        <a:r>
          <a:rPr lang="en-US"/>
          <a:t>Our official branding in the knowledge base is Two-Step Login to to align this would be something like "Two-Step Login for UO"</a:t>
        </a:r>
      </a:p>
    </p188:txBody>
  </p188:cm>
  <p188:cm id="{8556D996-4AE8-4598-BDB7-3CB40AAF7A16}" authorId="{69F949AC-68A0-FC97-B3E6-D13801511CDB}" status="resolved" created="2024-02-20T18:47:17.959" startDate="2024-02-20T18:47:17.959" dueDate="2024-02-20T18:47:17.959" assignedTo="{01A389CE-4DA0-0EB5-7BCB-58DD8173611E}" complete="100000" title="@Melanie Ferstman This needs to say &quot;Duo Universal Prompt,&quot; as I've noted later in the slide deck. I might suggest something like this: Header: Duo Universal Prompt Training Subhead: Updates to two-step login starting February 28 (No need to mention &quot;UO…">
    <ac:deMkLst xmlns:ac="http://schemas.microsoft.com/office/drawing/2013/main/command">
      <pc:docMk xmlns:pc="http://schemas.microsoft.com/office/powerpoint/2013/main/command"/>
      <pc:sldMk xmlns:pc="http://schemas.microsoft.com/office/powerpoint/2013/main/command" cId="2390696467" sldId="302"/>
      <ac:spMk id="3" creationId="{69C0B948-AE82-2527-58B1-605241B2B1F3}"/>
    </ac:deMkLst>
    <p188:replyLst>
      <p188:reply id="{13B24E29-7A29-4FB3-9A94-5386E3872829}" authorId="{69F949AC-68A0-FC97-B3E6-D13801511CDB}" created="2024-02-20T19:26:05.977">
        <p188:txBody>
          <a:bodyPr/>
          <a:lstStyle/>
          <a:p>
            <a:r>
              <a:rPr lang="en-US"/>
              <a:t>[@Melanie Ferstman] Sorry if I'm missing something, but you need to include the word "Prompt" in the header, as in "Duo Universal Prompt."
Also, I think the subhead needs *something* beyond "two-step login." That really doesn't offer much for the audience. What are you going for? Personally, I think the most important thing to mention is that there are changes happening Feb. 28. However, I could also see approaching it as follows:
-Header: Duo Universal Prompt
-Subhead: Trainings Feb. 22 and Feb. 27, 2024</a:t>
            </a:r>
          </a:p>
        </p188:txBody>
        <p188:extLst>
          <p:ext xmlns:p="http://schemas.openxmlformats.org/presentationml/2006/main" uri="{57CB4572-C831-44C2-8A1C-0ADB6CCDFE69}">
            <p223:reactions xmlns:p223="http://schemas.microsoft.com/office/powerpoint/2022/03/main">
              <p223:rxn type="👍">
                <p223:instance time="2024-02-20T20:19:17.456" authorId="{677435B6-D9E9-39A4-0BB2-7316CC5CB9F7}"/>
              </p223:rxn>
            </p223:reactions>
          </p:ext>
        </p188:extLst>
      </p188:reply>
      <p188:reply id="{84543D27-D92E-4AF9-8D5E-22E8681EA6C1}" authorId="{01A389CE-4DA0-0EB5-7BCB-58DD8173611E}" created="2024-02-20T19:32:53.309">
        <p188:txBody>
          <a:bodyPr/>
          <a:lstStyle/>
          <a:p>
            <a:r>
              <a:rPr lang="en-US"/>
              <a:t>I'm wondering if the subheader is too wordy if we mention the changes starting  Feb. 28th... I like your idea of moving the Training term to the subheading, so I made that update and updated to show the Duo Universal Prompt language.</a:t>
            </a:r>
          </a:p>
        </p188:txBody>
      </p188:reply>
      <p188:reply id="{D5DC4DB7-AF9E-4B3A-92D6-A6FAB99B6244}" authorId="{69F949AC-68A0-FC97-B3E6-D13801511CDB}" created="2024-02-20T21:11:48.967">
        <p188:txBody>
          <a:bodyPr/>
          <a:lstStyle/>
          <a:p>
            <a:r>
              <a:rPr lang="en-US"/>
              <a:t>I don't think it would be too wordy, but this version is also fine by me. Thanks!</a:t>
            </a:r>
          </a:p>
        </p188:txBody>
      </p188:reply>
    </p188:replyLst>
    <p188:txBody>
      <a:bodyPr/>
      <a:lstStyle/>
      <a:p>
        <a:r>
          <a:rPr lang="en-US"/>
          <a:t>[@Melanie Ferstman] This needs to say "Duo Universal Prompt," as I've noted later in the slide deck.
I might suggest something like this:
Header: Duo Universal Prompt Training
Subhead: Updates to two-step login starting February 28
(No need to mention "UO" or "University of Oregon" in the subhead because you've got the UO signature.)</a:t>
        </a:r>
      </a:p>
    </p188:txBody>
    <p188:extLst>
      <p:ext xmlns:p="http://schemas.openxmlformats.org/presentationml/2006/main" uri="{5BB2D875-25FF-4072-B9AC-8F64D62656EB}">
        <p228:taskDetails xmlns:p228="http://schemas.microsoft.com/office/powerpoint/2022/08/main">
          <p228:history>
            <p228:event time="2024-02-20T18:47:17.959" id="{3451C606-7EFA-4256-A381-1E31354776C2}">
              <p228:atrbtn authorId="{69F949AC-68A0-FC97-B3E6-D13801511CDB}"/>
              <p228:anchr>
                <p228:comment id="{8556D996-4AE8-4598-BDB7-3CB40AAF7A16}"/>
              </p228:anchr>
              <p228:add/>
            </p228:event>
            <p228:event time="2024-02-20T18:47:17.959" id="{4478520E-FA0E-47F6-B16E-A7774BE7ACDB}">
              <p228:atrbtn authorId="{69F949AC-68A0-FC97-B3E6-D13801511CDB}"/>
              <p228:anchr>
                <p228:comment id="{8556D996-4AE8-4598-BDB7-3CB40AAF7A16}"/>
              </p228:anchr>
              <p228:asgn authorId="{01A389CE-4DA0-0EB5-7BCB-58DD8173611E}"/>
            </p228:event>
            <p228:event time="2024-02-20T18:47:17.959" id="{5FBDD7F3-3539-41F5-877A-6DE51CDBB579}">
              <p228:atrbtn authorId="{69F949AC-68A0-FC97-B3E6-D13801511CDB}"/>
              <p228:anchr>
                <p228:comment id="{8556D996-4AE8-4598-BDB7-3CB40AAF7A16}"/>
              </p228:anchr>
              <p228:title val="@Melanie Ferstman This needs to say &quot;Duo Universal Prompt,&quot; as I've noted later in the slide deck. I might suggest something like this: Header: Duo Universal Prompt Training Subhead: Updates to two-step login starting February 28 (No need to mention &quot;UO…"/>
            </p228:event>
            <p228:event time="2024-02-20T18:47:17.959" id="{228A1476-7AD0-4BEB-B648-38A4F3AC7DEF}">
              <p228:atrbtn authorId="{69F949AC-68A0-FC97-B3E6-D13801511CDB}"/>
              <p228:anchr>
                <p228:comment id="{8556D996-4AE8-4598-BDB7-3CB40AAF7A16}"/>
              </p228:anchr>
              <p228:date stDt="2024-02-20T18:47:17.959" endDt="2024-02-20T18:47:17.959"/>
            </p228:event>
            <p228:event time="2024-02-20T19:09:50.462" id="{3E44D40E-D6A0-4903-871A-7205E6E6B27B}">
              <p228:atrbtn authorId="{01A389CE-4DA0-0EB5-7BCB-58DD8173611E}"/>
              <p228:anchr>
                <p228:comment id="{00000000-0000-0000-0000-000000000000}"/>
              </p228:anchr>
              <p228:pcntCmplt val="100000"/>
            </p228:event>
            <p228:event time="2024-02-20T19:23:29.270" id="{AC00CD67-762D-473A-A178-E2D784F2AEAB}">
              <p228:atrbtn authorId="{69F949AC-68A0-FC97-B3E6-D13801511CDB}"/>
              <p228:anchr>
                <p228:comment id="{00000000-0000-0000-0000-000000000000}"/>
              </p228:anchr>
              <p228:pcntCmplt val="0"/>
            </p228:event>
            <p228:event time="2024-02-20T23:44:07.494" id="{43879EF9-2335-47A9-8030-6E719214941A}">
              <p228:atrbtn authorId="{01A389CE-4DA0-0EB5-7BCB-58DD8173611E}"/>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2-20T19:09:45.212" authorId="{01A389CE-4DA0-0EB5-7BCB-58DD8173611E}"/>
          </p223:rxn>
        </p223:reactions>
      </p:ext>
    </p188:extLst>
  </p188:cm>
  <p188:cm id="{A8C4AC40-6C77-495A-99DC-B8C5A592A47A}" authorId="{69F949AC-68A0-FC97-B3E6-D13801511CDB}" status="resolved" created="2024-02-20T18:48:01.820" complete="100000">
    <ac:txMkLst xmlns:ac="http://schemas.microsoft.com/office/drawing/2013/main/command">
      <pc:docMk xmlns:pc="http://schemas.microsoft.com/office/powerpoint/2013/main/command"/>
      <pc:sldMk xmlns:pc="http://schemas.microsoft.com/office/powerpoint/2013/main/command" cId="2390696467" sldId="302"/>
      <ac:spMk id="5" creationId="{5E58DF2D-37A1-2AFD-6AD6-00A7425967F3}"/>
      <ac:txMk cp="0" len="23">
        <ac:context len="24" hash="1200193949"/>
      </ac:txMk>
    </ac:txMkLst>
    <p188:pos x="6867407" y="206962"/>
    <p188:txBody>
      <a:bodyPr/>
      <a:lstStyle/>
      <a:p>
        <a:r>
          <a:rPr lang="en-US"/>
          <a:t>Extra zero in the first date.</a:t>
        </a:r>
      </a:p>
    </p188:txBody>
  </p188:cm>
</p188:cmLst>
</file>

<file path=ppt/comments/modernComment_131_A92D4FAC.xml><?xml version="1.0" encoding="utf-8"?>
<p188:cmLst xmlns:a="http://schemas.openxmlformats.org/drawingml/2006/main" xmlns:r="http://schemas.openxmlformats.org/officeDocument/2006/relationships" xmlns:p188="http://schemas.microsoft.com/office/powerpoint/2018/8/main">
  <p188:cm id="{B8D238A6-C0F8-4C6B-8B58-8F3454DA991C}" authorId="{54961C8A-88EA-51E9-9585-41743555AE42}" status="resolved" created="2024-02-19T20:24:50.647" complete="100000">
    <ac:txMkLst xmlns:ac="http://schemas.microsoft.com/office/drawing/2013/main/command">
      <pc:docMk xmlns:pc="http://schemas.microsoft.com/office/powerpoint/2013/main/command"/>
      <pc:sldMk xmlns:pc="http://schemas.microsoft.com/office/powerpoint/2013/main/command" cId="2838319020" sldId="305"/>
      <ac:spMk id="6" creationId="{654FCA86-00A8-515E-7F7F-77B653C5FE5D}"/>
      <ac:txMk cp="0">
        <ac:context len="13" hash="3469331983"/>
      </ac:txMk>
    </ac:txMkLst>
    <p188:pos x="4245428" y="148441"/>
    <p188:txBody>
      <a:bodyPr/>
      <a:lstStyle/>
      <a:p>
        <a:r>
          <a:rPr lang="en-US"/>
          <a:t>We should say "Universal Prompt" wherever possible</a:t>
        </a:r>
      </a:p>
    </p188:txBody>
    <p188:extLst>
      <p:ext xmlns:p="http://schemas.openxmlformats.org/presentationml/2006/main" uri="{57CB4572-C831-44C2-8A1C-0ADB6CCDFE69}">
        <p223:reactions xmlns:p223="http://schemas.microsoft.com/office/powerpoint/2022/03/main">
          <p223:rxn type="👍">
            <p223:instance time="2024-02-19T22:07:58.010" authorId="{01A389CE-4DA0-0EB5-7BCB-58DD8173611E}"/>
          </p223:rxn>
        </p223:reactions>
      </p:ext>
    </p188:extLst>
  </p188:cm>
  <p188:cm id="{564BD452-DC96-46B5-9079-A203A356CB47}" authorId="{69F949AC-68A0-FC97-B3E6-D13801511CDB}" status="resolved" created="2024-02-20T18:48:24.743" startDate="2024-02-20T20:31:23.397" dueDate="2024-02-20T20:31:23.397" assignedTo="{01A389CE-4DA0-0EB5-7BCB-58DD8173611E}" complete="100000" title="@Melanie Ferstman Ah, gotcha! Yes, I think those templates are meant as suggestions, not requirements. (The most important thing is to make sure the smallest text is legible.) It would be better to have slightly bigger margins that I see right now. …">
    <ac:txMkLst xmlns:ac="http://schemas.microsoft.com/office/drawing/2013/main/command">
      <pc:docMk xmlns:pc="http://schemas.microsoft.com/office/powerpoint/2013/main/command"/>
      <pc:sldMk xmlns:pc="http://schemas.microsoft.com/office/powerpoint/2013/main/command" cId="2838319020" sldId="305"/>
      <ac:spMk id="6" creationId="{654FCA86-00A8-515E-7F7F-77B653C5FE5D}"/>
      <ac:txMk cp="0">
        <ac:context len="13" hash="3469331983"/>
      </ac:txMk>
    </ac:txMkLst>
    <p188:pos x="5305777" y="874888"/>
    <p188:replyLst>
      <p188:reply id="{86D3E65A-9FD7-4617-935A-6CD908A04E7E}" authorId="{01A389CE-4DA0-0EB5-7BCB-58DD8173611E}" created="2024-02-20T19:25:24.657">
        <p188:txBody>
          <a:bodyPr/>
          <a:lstStyle/>
          <a:p>
            <a:r>
              <a:rPr lang="en-US"/>
              <a:t>Only if I change the font size/italics, which are used in the Comms template. Is it okay to change the font size in a Comms-approved template slide deck?</a:t>
            </a:r>
          </a:p>
        </p188:txBody>
      </p188:reply>
      <p188:reply id="{54F5B8DE-8279-40AE-9B91-56D64A3950FF}" authorId="{01A389CE-4DA0-0EB5-7BCB-58DD8173611E}" created="2024-02-20T20:03:04.012">
        <p188:txBody>
          <a:bodyPr/>
          <a:lstStyle/>
          <a:p>
            <a:r>
              <a:rPr lang="en-US"/>
              <a:t>[@Nancy Novitski], just changed the font size to 48 to get it all on one line. Does this work? </a:t>
            </a:r>
          </a:p>
        </p188:txBody>
      </p188:reply>
      <p188:reply id="{2143CFCF-D421-4E30-B08B-A8017F906C32}" authorId="{677435B6-D9E9-39A4-0BB2-7316CC5CB9F7}" created="2024-02-20T20:20:57.382">
        <p188:txBody>
          <a:bodyPr/>
          <a:lstStyle/>
          <a:p>
            <a:r>
              <a:rPr lang="en-US"/>
              <a:t>I had to adjust the text box in order for it to fit. If the text needs to be smaller on this slide for that to happen, then yes.</a:t>
            </a:r>
          </a:p>
        </p188:txBody>
      </p188:reply>
      <p188:reply id="{F90D86A2-DC98-46D2-8F93-A3F4AE08790A}" authorId="{69F949AC-68A0-FC97-B3E6-D13801511CDB}" created="2024-02-20T20:31:23.397">
        <p188:txBody>
          <a:bodyPr/>
          <a:lstStyle/>
          <a:p>
            <a:r>
              <a:rPr lang="en-US"/>
              <a:t>[@Melanie Ferstman] Ah, gotcha! Yes, I think those templates are meant as suggestions, not requirements. (The most important thing is to make sure the smallest text is legible.) 
It would be better to have slightly bigger margins that I see right now.
Alternatively, you could have each word on its own line.</a:t>
            </a:r>
          </a:p>
        </p188:txBody>
      </p188:reply>
    </p188:replyLst>
    <p188:txBody>
      <a:bodyPr/>
      <a:lstStyle/>
      <a:p>
        <a:r>
          <a:rPr lang="en-US"/>
          <a:t>Is there a way to get "Duo Universal Prompt" onto one line?</a:t>
        </a:r>
      </a:p>
    </p188:txBody>
    <p188:extLst>
      <p:ext xmlns:p="http://schemas.openxmlformats.org/presentationml/2006/main" uri="{5BB2D875-25FF-4072-B9AC-8F64D62656EB}">
        <p228:taskDetails xmlns:p228="http://schemas.microsoft.com/office/powerpoint/2022/08/main">
          <p228:history>
            <p228:event time="2024-02-20T20:31:23.397" id="{F65168B4-9BC3-4291-BA1B-67350D552924}">
              <p228:atrbtn authorId="{69F949AC-68A0-FC97-B3E6-D13801511CDB}"/>
              <p228:anchr>
                <p228:comment id="{F90D86A2-DC98-46D2-8F93-A3F4AE08790A}"/>
              </p228:anchr>
              <p228:add/>
            </p228:event>
            <p228:event time="2024-02-20T20:31:23.397" id="{3AC370D9-5CD9-4900-B124-47B5A326954A}">
              <p228:atrbtn authorId="{69F949AC-68A0-FC97-B3E6-D13801511CDB}"/>
              <p228:anchr>
                <p228:comment id="{F90D86A2-DC98-46D2-8F93-A3F4AE08790A}"/>
              </p228:anchr>
              <p228:asgn authorId="{01A389CE-4DA0-0EB5-7BCB-58DD8173611E}"/>
            </p228:event>
            <p228:event time="2024-02-20T20:31:23.397" id="{25410DFB-F602-40D4-A04A-871D2ABE14DB}">
              <p228:atrbtn authorId="{69F949AC-68A0-FC97-B3E6-D13801511CDB}"/>
              <p228:anchr>
                <p228:comment id="{F90D86A2-DC98-46D2-8F93-A3F4AE08790A}"/>
              </p228:anchr>
              <p228:date stDt="2024-02-20T20:31:23.397" endDt="2024-02-20T20:31:23.397"/>
            </p228:event>
            <p228:event time="2024-02-20T20:31:23.397" id="{A4FDBCC3-9AEB-4852-812F-521CE90AF938}">
              <p228:atrbtn authorId="{69F949AC-68A0-FC97-B3E6-D13801511CDB}"/>
              <p228:anchr>
                <p228:comment id="{F90D86A2-DC98-46D2-8F93-A3F4AE08790A}"/>
              </p228:anchr>
              <p228:title val="@Melanie Ferstman Ah, gotcha! Yes, I think those templates are meant as suggestions, not requirements. (The most important thing is to make sure the smallest text is legible.) It would be better to have slightly bigger margins that I see right now. …"/>
            </p228:event>
            <p228:event time="2024-02-20T23:44:47.261" id="{6BF2610E-2CCD-4D7B-A305-5F3C06C2C9AF}">
              <p228:atrbtn authorId="{01A389CE-4DA0-0EB5-7BCB-58DD8173611E}"/>
              <p228:anchr>
                <p228:comment id="{00000000-0000-0000-0000-000000000000}"/>
              </p228:anchr>
              <p228:pcntCmplt val="100000"/>
            </p228:event>
          </p228:history>
        </p228:taskDetails>
      </p:ext>
    </p188:extLst>
  </p188:cm>
</p188:cmLst>
</file>

<file path=ppt/comments/modernComment_134_2F2A234F.xml><?xml version="1.0" encoding="utf-8"?>
<p188:cmLst xmlns:a="http://schemas.openxmlformats.org/drawingml/2006/main" xmlns:r="http://schemas.openxmlformats.org/officeDocument/2006/relationships" xmlns:p188="http://schemas.microsoft.com/office/powerpoint/2018/8/main">
  <p188:cm id="{A2064DF7-B7FF-433C-B220-E324352CAFFF}" authorId="{69F949AC-68A0-FC97-B3E6-D13801511CDB}" status="resolved" created="2024-02-20T18:28:06.323" complete="100000">
    <ac:deMkLst xmlns:ac="http://schemas.microsoft.com/office/drawing/2013/main/command">
      <pc:docMk xmlns:pc="http://schemas.microsoft.com/office/powerpoint/2013/main/command"/>
      <pc:sldMk xmlns:pc="http://schemas.microsoft.com/office/powerpoint/2013/main/command" cId="791290703" sldId="308"/>
      <ac:spMk id="4" creationId="{4E12EE6D-F833-B391-4C44-716FF02FAA0D}"/>
    </ac:deMkLst>
    <p188:replyLst>
      <p188:reply id="{AD52A04F-1588-47FA-A055-ACD14834773C}" authorId="{01A389CE-4DA0-0EB5-7BCB-58DD8173611E}" created="2024-02-20T18:41:32.388">
        <p188:txBody>
          <a:bodyPr/>
          <a:lstStyle/>
          <a:p>
            <a:r>
              <a:rPr lang="en-US"/>
              <a:t>How does this work, [@Nancy]?</a:t>
            </a:r>
          </a:p>
        </p188:txBody>
        <p188:extLst>
          <p:ext xmlns:p="http://schemas.openxmlformats.org/presentationml/2006/main" uri="{57CB4572-C831-44C2-8A1C-0ADB6CCDFE69}">
            <p223:reactions xmlns:p223="http://schemas.microsoft.com/office/powerpoint/2022/03/main">
              <p223:rxn type="👍">
                <p223:instance time="2024-02-20T18:49:59.043" authorId="{69F949AC-68A0-FC97-B3E6-D13801511CDB}"/>
              </p223:rxn>
            </p223:reactions>
          </p:ext>
        </p188:extLst>
      </p188:reply>
    </p188:replyLst>
    <p188:txBody>
      <a:bodyPr/>
      <a:lstStyle/>
      <a:p>
        <a:r>
          <a:rPr lang="en-US"/>
          <a:t>Recommend reworking this to remove the duplication and reduce word count — something like this:
"Our goal for this session is that you will be able to do the following with the Duo Universal Prompt:
-Register your device
-Choose a verification method
-Use biometric verification"</a:t>
        </a:r>
      </a:p>
    </p188:txBody>
  </p188:cm>
</p188:cmLst>
</file>

<file path=ppt/comments/modernComment_135_C9AD451A.xml><?xml version="1.0" encoding="utf-8"?>
<p188:cmLst xmlns:a="http://schemas.openxmlformats.org/drawingml/2006/main" xmlns:r="http://schemas.openxmlformats.org/officeDocument/2006/relationships" xmlns:p188="http://schemas.microsoft.com/office/powerpoint/2018/8/main">
  <p188:cm id="{8A083829-9FD9-E448-BD97-A81AF0D87727}" authorId="{14E07CE4-7C60-42BD-3898-4AD3E19AE9C7}" status="resolved" created="2024-02-19T17:13:39.052" complete="100000">
    <ac:txMkLst xmlns:ac="http://schemas.microsoft.com/office/drawing/2013/main/command">
      <pc:docMk xmlns:pc="http://schemas.microsoft.com/office/powerpoint/2013/main/command"/>
      <pc:sldMk xmlns:pc="http://schemas.microsoft.com/office/powerpoint/2013/main/command" cId="3383575834" sldId="309"/>
      <ac:spMk id="4" creationId="{4E12EE6D-F833-B391-4C44-716FF02FAA0D}"/>
      <ac:txMk cp="70" len="3">
        <ac:context len="146" hash="2165171711"/>
      </ac:txMk>
    </ac:txMkLst>
    <p188:pos x="3400705" y="2397266"/>
    <p188:replyLst>
      <p188:reply id="{FD25A5B1-ADA6-4EB7-B5BB-37A2882DD3E7}" authorId="{01A389CE-4DA0-0EB5-7BCB-58DD8173611E}" created="2024-02-19T17:48:02.823">
        <p188:txBody>
          <a:bodyPr/>
          <a:lstStyle/>
          <a:p>
            <a:r>
              <a:rPr lang="en-US"/>
              <a:t>[@Katie], good point. I just changed it. I definitely like the cause-and-effect perspective. Thanks!</a:t>
            </a:r>
          </a:p>
        </p188:txBody>
      </p188:reply>
    </p188:replyLst>
    <p188:txBody>
      <a:bodyPr/>
      <a:lstStyle/>
      <a:p>
        <a:r>
          <a:rPr lang="en-US"/>
          <a:t>“Select an option” here reads like they have a choice between the regular push method and the verified push method (though I know you mean it’s “a log in option”, the way the sentence is structured reads otherwise to me). 
I’d probably change this to like “you will now enter 3 digits on your device” or something. Like a “then and now” moment? </a:t>
        </a:r>
      </a:p>
    </p188:txBody>
  </p188:cm>
  <p188:cm id="{B13A16A4-1413-4A4D-AE1B-0C3D4D4FEE31}" authorId="{54961C8A-88EA-51E9-9585-41743555AE42}" status="resolved" created="2024-02-19T20:53:10.433" complete="100000">
    <ac:txMkLst xmlns:ac="http://schemas.microsoft.com/office/drawing/2013/main/command">
      <pc:docMk xmlns:pc="http://schemas.microsoft.com/office/powerpoint/2013/main/command"/>
      <pc:sldMk xmlns:pc="http://schemas.microsoft.com/office/powerpoint/2013/main/command" cId="3383575834" sldId="309"/>
      <ac:spMk id="4" creationId="{4E12EE6D-F833-B391-4C44-716FF02FAA0D}"/>
      <ac:txMk cp="0">
        <ac:context len="146" hash="2165171711"/>
      </ac:txMk>
    </ac:txMkLst>
    <p188:pos x="2721428" y="207818"/>
    <p188:replyLst>
      <p188:reply id="{017DA1A0-FD67-4729-86FF-A7235F76EC93}" authorId="{01A389CE-4DA0-0EB5-7BCB-58DD8173611E}" created="2024-02-19T23:47:38.541">
        <p188:txBody>
          <a:bodyPr/>
          <a:lstStyle/>
          <a:p>
            <a:r>
              <a:rPr lang="en-US"/>
              <a:t>Thanks for these suggestions, [@Jillian]! I'm trying to go for bullet points when I can, but I'm open to any additional thoughts/wordsmithing.</a:t>
            </a:r>
          </a:p>
        </p188:txBody>
      </p188:reply>
    </p188:replyLst>
    <p188:txBody>
      <a:bodyPr/>
      <a:lstStyle/>
      <a:p>
        <a:r>
          <a:rPr lang="en-US"/>
          <a:t>Recommend we align this statement with what was put in the Duo Universal Prompt FAQ. Something like:
Duo Universal Prompt is a new style of Duo prompt and more. It's a suite of updates to the Duo verification process that you experience when logging in to protected services. It will introduce a new look and feel, greater security, new ways to verify your identity, and other changes.</a:t>
        </a:r>
      </a:p>
    </p188:txBody>
  </p188:cm>
  <p188:cm id="{596D9746-2F0A-4CCF-B068-BCFEADEEFFD6}" authorId="{69F949AC-68A0-FC97-B3E6-D13801511CDB}" status="resolved" created="2024-02-20T18:33:47.617" complete="100000">
    <ac:txMkLst xmlns:ac="http://schemas.microsoft.com/office/drawing/2013/main/command">
      <pc:docMk xmlns:pc="http://schemas.microsoft.com/office/powerpoint/2013/main/command"/>
      <pc:sldMk xmlns:pc="http://schemas.microsoft.com/office/powerpoint/2013/main/command" cId="3383575834" sldId="309"/>
      <ac:spMk id="2" creationId="{41E44A97-35AE-F464-8F49-AB85A9EE63BB}"/>
      <ac:txMk cp="0" len="26">
        <ac:context len="27" hash="3471552562"/>
      </ac:txMk>
    </ac:txMkLst>
    <p188:pos x="6237111" y="235185"/>
    <p188:replyLst>
      <p188:reply id="{5BD595DE-F3A5-4E7C-A9D2-C4131D1B2572}" authorId="{01A389CE-4DA0-0EB5-7BCB-58DD8173611E}" created="2024-02-20T18:45:19.690">
        <p188:txBody>
          <a:bodyPr/>
          <a:lstStyle/>
          <a:p>
            <a:r>
              <a:rPr lang="en-US"/>
              <a:t>The underlining leads to a KB article. Are we using Duo Universal Prompt to keep it in line with their branding, or are we shortening it to Verified Duo Push, [@Jillian]?</a:t>
            </a:r>
          </a:p>
        </p188:txBody>
      </p188:reply>
      <p188:reply id="{6BEE9183-84CD-44E7-8B0F-05CCE871B0FC}" authorId="{69F949AC-68A0-FC97-B3E6-D13801511CDB}" created="2024-02-20T20:35:25.093">
        <p188:txBody>
          <a:bodyPr/>
          <a:lstStyle/>
          <a:p>
            <a:r>
              <a:rPr lang="en-US"/>
              <a:t>[@Melanie Ferstman] It really impedes understanding to use "Duo Universal Prompt" in front of every term. Please use either "Verified Duo Push" or "Verified Push," as we do in the comms and knowledge base.
I would recommend NOT linking any headers. It would be better to include language in the body of the slide that can link to the KB article.</a:t>
            </a:r>
          </a:p>
        </p188:txBody>
      </p188:reply>
    </p188:replyLst>
    <p188:txBody>
      <a:bodyPr/>
      <a:lstStyle/>
      <a:p>
        <a:r>
          <a:rPr lang="en-US"/>
          <a:t>Two points here:
-Please remove the underline formatting. (Underlining should be reserved for links.)
-Strongly recommend simplifying the header to "What is Verified Duo Push?"</a:t>
        </a:r>
      </a:p>
    </p188:txBody>
  </p188:cm>
  <p188:cm id="{7B4DAA85-4717-428B-A51A-84DB1E78FC5B}" authorId="{69F949AC-68A0-FC97-B3E6-D13801511CDB}" status="resolved" created="2024-02-20T18:38:37.128" complete="100000">
    <ac:deMkLst xmlns:ac="http://schemas.microsoft.com/office/drawing/2013/main/command">
      <pc:docMk xmlns:pc="http://schemas.microsoft.com/office/powerpoint/2013/main/command"/>
      <pc:sldMk xmlns:pc="http://schemas.microsoft.com/office/powerpoint/2013/main/command" cId="3383575834" sldId="309"/>
      <ac:spMk id="4" creationId="{4E12EE6D-F833-B391-4C44-716FF02FAA0D}"/>
    </ac:deMkLst>
    <p188:replyLst>
      <p188:reply id="{A87D4361-FD63-4D41-AB92-64ABE9FECD87}" authorId="{01A389CE-4DA0-0EB5-7BCB-58DD8173611E}" created="2024-02-20T18:46:31.020">
        <p188:txBody>
          <a:bodyPr/>
          <a:lstStyle/>
          <a:p>
            <a:r>
              <a:rPr lang="en-US"/>
              <a:t>Good point. I'll cut the top part.</a:t>
            </a:r>
          </a:p>
        </p188:txBody>
      </p188:reply>
    </p188:replyLst>
    <p188:txBody>
      <a:bodyPr/>
      <a:lstStyle/>
      <a:p>
        <a:r>
          <a:rPr lang="en-US"/>
          <a:t>I'm a bit confused about this slide... The top section is reiterating what's changing about Duo with the Universal Prompt. No need to repeat that here. Seems like this slide should focus on what's changing about Duo Push.
For reference, here's what we wrote in the first mass email, similar to the FAQ:
-Duo Push will become Verified Duo Push. If you're accustomed to tapping "Approve" on your smartphone or tablet, you'll now enter a three-digit code from the new Duo prompt.</a:t>
        </a:r>
      </a:p>
    </p188:txBody>
  </p188:cm>
  <p188:cm id="{7C33E756-5B7C-4D19-8937-9464498C2390}" authorId="{69F949AC-68A0-FC97-B3E6-D13801511CDB}" status="resolved" created="2024-02-20T20:35:54.172" complete="100000">
    <ac:txMkLst xmlns:ac="http://schemas.microsoft.com/office/drawing/2013/main/command">
      <pc:docMk xmlns:pc="http://schemas.microsoft.com/office/powerpoint/2013/main/command"/>
      <pc:sldMk xmlns:pc="http://schemas.microsoft.com/office/powerpoint/2013/main/command" cId="3383575834" sldId="309"/>
      <ac:spMk id="4" creationId="{4E12EE6D-F833-B391-4C44-716FF02FAA0D}"/>
      <ac:txMk cp="0">
        <ac:context len="146" hash="2165171711"/>
      </ac:txMk>
    </ac:txMkLst>
    <p188:pos x="7826962" y="188148"/>
    <p188:txBody>
      <a:bodyPr/>
      <a:lstStyle/>
      <a:p>
        <a:r>
          <a:rPr lang="en-US"/>
          <a:t>You can remove this question now.</a:t>
        </a:r>
      </a:p>
    </p188:txBody>
  </p188:cm>
  <p188:cm id="{C4393657-5735-4A62-B5BB-A1669605AD5A}" authorId="{69F949AC-68A0-FC97-B3E6-D13801511CDB}" status="resolved" created="2024-02-20T20:36:51.878" complete="100000">
    <ac:txMkLst xmlns:ac="http://schemas.microsoft.com/office/drawing/2013/main/command">
      <pc:docMk xmlns:pc="http://schemas.microsoft.com/office/powerpoint/2013/main/command"/>
      <pc:sldMk xmlns:pc="http://schemas.microsoft.com/office/powerpoint/2013/main/command" cId="3383575834" sldId="309"/>
      <ac:spMk id="4" creationId="{4E12EE6D-F833-B391-4C44-716FF02FAA0D}"/>
      <ac:txMk cp="1" len="142">
        <ac:context len="146" hash="2165171711"/>
      </ac:txMk>
    </ac:txMkLst>
    <p188:pos x="6792148" y="997185"/>
    <p188:txBody>
      <a:bodyPr/>
      <a:lstStyle/>
      <a:p>
        <a:r>
          <a:rPr lang="en-US"/>
          <a:t>Since this is getting its own slide, would it be possible to break this bullet up into two or more bullets? I would recommend one bullet that explains concisely how Duo Push works now, then another bullet that explains how Verified Push works. You can refer to the FAQ, Verified Push KB article, or the comms for language we've used.</a:t>
        </a:r>
      </a:p>
    </p188:txBody>
  </p188:cm>
</p188:cmLst>
</file>

<file path=ppt/comments/modernComment_136_782BCC2F.xml><?xml version="1.0" encoding="utf-8"?>
<p188:cmLst xmlns:a="http://schemas.openxmlformats.org/drawingml/2006/main" xmlns:r="http://schemas.openxmlformats.org/officeDocument/2006/relationships" xmlns:p188="http://schemas.microsoft.com/office/powerpoint/2018/8/main">
  <p188:cm id="{D07350AF-B1CF-4A06-A887-5E2BD27D82E7}" authorId="{54961C8A-88EA-51E9-9585-41743555AE42}" status="resolved" created="2024-02-19T20:33:57.507" complete="100000">
    <pc:sldMkLst xmlns:pc="http://schemas.microsoft.com/office/powerpoint/2013/main/command">
      <pc:docMk/>
      <pc:sldMk cId="2016136239" sldId="310"/>
    </pc:sldMkLst>
    <p188:txBody>
      <a:bodyPr/>
      <a:lstStyle/>
      <a:p>
        <a:r>
          <a:rPr lang="en-US"/>
          <a:t>Recommendation that we align with the Duo Universal Prompt FAQ article's answer to this question
- The Duo Universal Prompt is built with newer technology that's more secure.
- It also improves usability, such as remembering which device you last used for verification and automatically choosing it again.
- Duo is requiring all customers to upgrade to Duo Universal Prompt in the next few months.</a:t>
        </a:r>
      </a:p>
    </p188:txBody>
    <p188:extLst>
      <p:ext xmlns:p="http://schemas.openxmlformats.org/presentationml/2006/main" uri="{57CB4572-C831-44C2-8A1C-0ADB6CCDFE69}">
        <p223:reactions xmlns:p223="http://schemas.microsoft.com/office/powerpoint/2022/03/main">
          <p223:rxn type="👍">
            <p223:instance time="2024-02-19T23:18:19.045" authorId="{01A389CE-4DA0-0EB5-7BCB-58DD8173611E}"/>
          </p223:rxn>
        </p223:reactions>
      </p:ext>
    </p188:extLst>
  </p188:cm>
  <p188:cm id="{DE9015F1-72F4-45D6-8534-F3D60E321650}" authorId="{69F949AC-68A0-FC97-B3E6-D13801511CDB}" status="resolved" created="2024-02-20T18:31:02.205" complete="100000">
    <ac:txMkLst xmlns:ac="http://schemas.microsoft.com/office/drawing/2013/main/command">
      <pc:docMk xmlns:pc="http://schemas.microsoft.com/office/powerpoint/2013/main/command"/>
      <pc:sldMk xmlns:pc="http://schemas.microsoft.com/office/powerpoint/2013/main/command" cId="2016136239" sldId="310"/>
      <ac:spMk id="2" creationId="{41E44A97-35AE-F464-8F49-AB85A9EE63BB}"/>
      <ac:txMk cp="214" len="13">
        <ac:context len="258" hash="1940545076"/>
      </ac:txMk>
    </ac:txMkLst>
    <p188:pos x="8683037" y="1335851"/>
    <p188:txBody>
      <a:bodyPr/>
      <a:lstStyle/>
      <a:p>
        <a:r>
          <a:rPr lang="en-US"/>
          <a:t>Please use either "Duo Universal Prompt" or "Universal Prompt." Could you please update that throughout the slide deck?
("Duo Universal" is not a name Duo uses.)
Also, Duo uses a "the" — i.e., "the Duo Universal Prompt" or "the Universal Prompt." OK to leave it out in some situations (like headlines), but I've been using it most of the time.</a:t>
        </a:r>
      </a:p>
    </p188:txBody>
    <p188:extLst>
      <p:ext xmlns:p="http://schemas.openxmlformats.org/presentationml/2006/main" uri="{57CB4572-C831-44C2-8A1C-0ADB6CCDFE69}">
        <p223:reactions xmlns:p223="http://schemas.microsoft.com/office/powerpoint/2022/03/main">
          <p223:rxn type="👍">
            <p223:instance time="2024-02-20T19:21:15.042" authorId="{01A389CE-4DA0-0EB5-7BCB-58DD8173611E}"/>
          </p223:rxn>
        </p223:reactions>
      </p:ext>
    </p188:extLst>
  </p188:cm>
  <p188:cm id="{2DFBD2C0-0AC6-41EE-B45C-063270A789FA}" authorId="{69F949AC-68A0-FC97-B3E6-D13801511CDB}" status="resolved" created="2024-02-20T18:31:19.268" complete="100000">
    <ac:txMkLst xmlns:ac="http://schemas.microsoft.com/office/drawing/2013/main/command">
      <pc:docMk xmlns:pc="http://schemas.microsoft.com/office/powerpoint/2013/main/command"/>
      <pc:sldMk xmlns:pc="http://schemas.microsoft.com/office/powerpoint/2013/main/command" cId="2016136239" sldId="310"/>
      <ac:spMk id="2" creationId="{41E44A97-35AE-F464-8F49-AB85A9EE63BB}"/>
      <ac:txMk cp="12">
        <ac:context len="258" hash="1940545076"/>
      </ac:txMk>
    </ac:txMkLst>
    <p188:pos x="1778000" y="216370"/>
    <p188:txBody>
      <a:bodyPr/>
      <a:lstStyle/>
      <a:p>
        <a:r>
          <a:rPr lang="en-US"/>
          <a:t>Can remove this word.</a:t>
        </a:r>
      </a:p>
    </p188:txBody>
    <p188:extLst>
      <p:ext xmlns:p="http://schemas.openxmlformats.org/presentationml/2006/main" uri="{57CB4572-C831-44C2-8A1C-0ADB6CCDFE69}">
        <p223:reactions xmlns:p223="http://schemas.microsoft.com/office/powerpoint/2022/03/main">
          <p223:rxn type="👍">
            <p223:instance time="2024-02-20T18:42:10.123" authorId="{01A389CE-4DA0-0EB5-7BCB-58DD8173611E}"/>
          </p223:rxn>
        </p223:reactions>
      </p:ext>
    </p188:extLst>
  </p188:cm>
  <p188:cm id="{9C457E16-2D32-4D4B-8C46-798360A6AE61}" authorId="{677435B6-D9E9-39A4-0BB2-7316CC5CB9F7}" status="resolved" created="2024-02-20T20:22:56.792" complete="100000">
    <ac:txMkLst xmlns:ac="http://schemas.microsoft.com/office/drawing/2013/main/command">
      <pc:docMk xmlns:pc="http://schemas.microsoft.com/office/powerpoint/2013/main/command"/>
      <pc:sldMk xmlns:pc="http://schemas.microsoft.com/office/powerpoint/2013/main/command" cId="2016136239" sldId="310"/>
      <ac:spMk id="6" creationId="{FEE0B9D5-D74E-1275-47BB-5DA66FD4A116}"/>
      <ac:txMk cp="22" len="8">
        <ac:context len="32" hash="1693896266"/>
      </ac:txMk>
    </ac:txMkLst>
    <p188:pos x="5439382" y="235085"/>
    <p188:txBody>
      <a:bodyPr/>
      <a:lstStyle/>
      <a:p>
        <a:r>
          <a:rPr lang="en-US"/>
          <a:t>Perhaps "Why is the Duo Prompt Changing?" instead as it is not yet the Universal Prompt.</a:t>
        </a:r>
      </a:p>
    </p188:txBody>
  </p188:cm>
  <p188:cm id="{C1EE8D29-26A1-4F8A-B801-EFBA2F40394F}" authorId="{677435B6-D9E9-39A4-0BB2-7316CC5CB9F7}" status="resolved" created="2024-02-20T20:23:25.746" complete="100000">
    <ac:txMkLst xmlns:ac="http://schemas.microsoft.com/office/drawing/2013/main/command">
      <pc:docMk xmlns:pc="http://schemas.microsoft.com/office/powerpoint/2013/main/command"/>
      <pc:sldMk xmlns:pc="http://schemas.microsoft.com/office/powerpoint/2013/main/command" cId="2016136239" sldId="310"/>
      <ac:spMk id="2" creationId="{41E44A97-35AE-F464-8F49-AB85A9EE63BB}"/>
      <ac:txMk cp="261">
        <ac:context len="262" hash="822592873"/>
      </ac:txMk>
    </ac:txMkLst>
    <p188:pos x="3031787" y="1694234"/>
    <p188:txBody>
      <a:bodyPr/>
      <a:lstStyle/>
      <a:p>
        <a:r>
          <a:rPr lang="en-US"/>
          <a:t>weeks not months. </a:t>
        </a:r>
      </a:p>
    </p188:txBody>
  </p188:cm>
</p188:cmLst>
</file>

<file path=ppt/comments/modernComment_138_415566E1.xml><?xml version="1.0" encoding="utf-8"?>
<p188:cmLst xmlns:a="http://schemas.openxmlformats.org/drawingml/2006/main" xmlns:r="http://schemas.openxmlformats.org/officeDocument/2006/relationships" xmlns:p188="http://schemas.microsoft.com/office/powerpoint/2018/8/main">
  <p188:cm id="{E01B4C8D-D4C4-1245-BFBE-0D15FF143B5D}" authorId="{14E07CE4-7C60-42BD-3898-4AD3E19AE9C7}" status="resolved" created="2024-02-19T17:20:36.028" complete="100000">
    <pc:sldMkLst xmlns:pc="http://schemas.microsoft.com/office/powerpoint/2013/main/command">
      <pc:docMk/>
      <pc:sldMk cId="1096115937" sldId="312"/>
    </pc:sldMkLst>
    <p188:replyLst>
      <p188:reply id="{651559FA-A3A5-4E04-A0A1-94DA80C1F0C3}" authorId="{01A389CE-4DA0-0EB5-7BCB-58DD8173611E}" created="2024-02-19T17:49:33.857">
        <p188:txBody>
          <a:bodyPr/>
          <a:lstStyle/>
          <a:p>
            <a:r>
              <a:rPr lang="en-US"/>
              <a:t>[@Katie], so to clarify, would it be better to say that the numbers appear in a push message instead of a text message?</a:t>
            </a:r>
          </a:p>
        </p188:txBody>
      </p188:reply>
      <p188:reply id="{BE896DE3-E7FC-4D04-ACAD-C97987D1ED35}" authorId="{14E07CE4-7C60-42BD-3898-4AD3E19AE9C7}" created="2024-02-19T18:08:16.282">
        <p188:txBody>
          <a:bodyPr/>
          <a:lstStyle/>
          <a:p>
            <a:r>
              <a:rPr lang="en-US"/>
              <a:t>The numbers just appear on the screen, so for most people that's likely their computer since it appears on the device you're logging in on. </a:t>
            </a:r>
          </a:p>
        </p188:txBody>
        <p188:extLst>
          <p:ext xmlns:p="http://schemas.openxmlformats.org/presentationml/2006/main" uri="{57CB4572-C831-44C2-8A1C-0ADB6CCDFE69}">
            <p223:reactions xmlns:p223="http://schemas.microsoft.com/office/powerpoint/2022/03/main">
              <p223:rxn type="👍">
                <p223:instance time="2024-02-19T18:09:43.499" authorId="{01A389CE-4DA0-0EB5-7BCB-58DD8173611E}"/>
              </p223:rxn>
            </p223:reactions>
          </p:ext>
        </p188:extLst>
      </p188:reply>
      <p188:reply id="{63480B45-A8CF-41B8-B99C-F4AB0B85FB34}" authorId="{01A389CE-4DA0-0EB5-7BCB-58DD8173611E}" created="2024-02-19T18:10:35.454">
        <p188:txBody>
          <a:bodyPr/>
          <a:lstStyle/>
          <a:p>
            <a:r>
              <a:rPr lang="en-US"/>
              <a:t>Hmm... is there a way to get a screenshot of that through the sandbox, or will we have to wait for the launch of Duo Universal? (Sorry... I feel pretty foolish.)</a:t>
            </a:r>
          </a:p>
        </p188:txBody>
      </p188:reply>
      <p188:reply id="{4F62C425-3919-4B8E-8653-0C917DA0AFE3}" authorId="{14E07CE4-7C60-42BD-3898-4AD3E19AE9C7}" created="2024-02-19T18:18:10.214">
        <p188:txBody>
          <a:bodyPr/>
          <a:lstStyle/>
          <a:p>
            <a:r>
              <a:rPr lang="en-US"/>
              <a:t>You have it already, it's the image in Step 3. :-) We can show you a demo in the meeting this afternoon since I think this is maybe getting confusing in text haha. </a:t>
            </a:r>
          </a:p>
        </p188:txBody>
      </p188:reply>
    </p188:replyLst>
    <p188:txBody>
      <a:bodyPr/>
      <a:lstStyle/>
      <a:p>
        <a:r>
          <a:rPr lang="en-US"/>
          <a:t>The numbers in Step 3 appear on the computer/where you’re logging in. Not sure if “text message” is what you want to say here, since that usually means something else to people.  
You type the numbers in on your Duo device (likely phone). </a:t>
        </a:r>
      </a:p>
    </p188:txBody>
  </p188:cm>
  <p188:cm id="{585257E4-AA66-F04C-8E82-127C4DDCAB67}" authorId="{14E07CE4-7C60-42BD-3898-4AD3E19AE9C7}" status="resolved" created="2024-02-19T17:22:14.096" complete="100000">
    <pc:sldMkLst xmlns:pc="http://schemas.microsoft.com/office/powerpoint/2013/main/command">
      <pc:docMk/>
      <pc:sldMk cId="1096115937" sldId="312"/>
    </pc:sldMkLst>
    <p188:replyLst>
      <p188:reply id="{49953625-6C81-49E4-A23F-5A971B1BBAAA}" authorId="{01A389CE-4DA0-0EB5-7BCB-58DD8173611E}" created="2024-02-19T17:49:56.546">
        <p188:txBody>
          <a:bodyPr/>
          <a:lstStyle/>
          <a:p>
            <a:r>
              <a:rPr lang="en-US"/>
              <a:t>Great catch -- thanks so much.</a:t>
            </a:r>
          </a:p>
        </p188:txBody>
      </p188:reply>
      <p188:reply id="{D19303F8-3082-4FF9-91FA-F67EFE994F10}" authorId="{69F949AC-68A0-FC97-B3E6-D13801511CDB}" created="2024-02-20T18:39:34.786">
        <p188:txBody>
          <a:bodyPr/>
          <a:lstStyle/>
          <a:p>
            <a:r>
              <a:rPr lang="en-US"/>
              <a:t>Seems like this header should actually be "Verified Duo Push."</a:t>
            </a:r>
          </a:p>
        </p188:txBody>
      </p188:reply>
      <p188:reply id="{D5F6B735-DFC6-4F90-B8B6-78446D339532}" authorId="{01A389CE-4DA0-0EB5-7BCB-58DD8173611E}" created="2024-02-20T18:51:01.121">
        <p188:txBody>
          <a:bodyPr/>
          <a:lstStyle/>
          <a:p>
            <a:r>
              <a:rPr lang="en-US"/>
              <a:t>[@Katie Harsh], [@Jillian Balfour], and [@Mike Glover Moresi], what language do you suggest? It seems that we aren't all in line with what to call this. The Duo Universal FAQ uses both terms. </a:t>
            </a:r>
          </a:p>
        </p188:txBody>
      </p188:reply>
      <p188:reply id="{87332C38-F0CF-417A-AB10-125439E25A23}" authorId="{14E07CE4-7C60-42BD-3898-4AD3E19AE9C7}" created="2024-02-20T21:41:17.516">
        <p188:txBody>
          <a:bodyPr/>
          <a:lstStyle/>
          <a:p>
            <a:r>
              <a:rPr lang="en-US"/>
              <a:t>I think the answer depends on what you go with on Slide 4. I think Nancy's suggested Agenda list is appropriate and I would mirror that in the slide title with "Demo" at the end. Probably can remove "steps 1-2" also, IMO, now that's it's just two steps. </a:t>
            </a:r>
          </a:p>
        </p188:txBody>
      </p188:reply>
      <p188:reply id="{DB1A8CE8-1972-4119-ABBF-DB6F22D3FA38}" authorId="{69F949AC-68A0-FC97-B3E6-D13801511CDB}" created="2024-02-20T21:42:06.348">
        <p188:txBody>
          <a:bodyPr/>
          <a:lstStyle/>
          <a:p>
            <a:r>
              <a:rPr lang="en-US"/>
              <a:t>[@Melanie Ferstman] It's not a matter of conflict. The names refer to two different things:
-"Duo Universal Prompt" (or "Universal Prompt") = the whole dang update/new version of Duo.
-"Verified Duo Push" (or "Verified Push") = this specific feature, the replacement for Duo Push.
In general, throughout this slide deck, I would recommend using headers that describe the specific topic on the slide.</a:t>
            </a:r>
          </a:p>
        </p188:txBody>
      </p188:reply>
    </p188:replyLst>
    <p188:txBody>
      <a:bodyPr/>
      <a:lstStyle/>
      <a:p>
        <a:r>
          <a:rPr lang="en-US"/>
          <a:t>Title of slide changed from “Duo Universal Verified Push” to “Duo Universal Prompt” here.
</a:t>
        </a:r>
      </a:p>
    </p188:txBody>
  </p188:cm>
  <p188:cm id="{0EEE4938-2047-4A79-82D6-FCCB45FEA74C}" authorId="{01A389CE-4DA0-0EB5-7BCB-58DD8173611E}" status="resolved" created="2024-02-19T22:28:43.387" complete="100000">
    <ac:deMkLst xmlns:ac="http://schemas.microsoft.com/office/drawing/2013/main/command">
      <pc:docMk xmlns:pc="http://schemas.microsoft.com/office/powerpoint/2013/main/command"/>
      <pc:sldMk xmlns:pc="http://schemas.microsoft.com/office/powerpoint/2013/main/command" cId="1096115937" sldId="312"/>
      <ac:grpSpMk id="8" creationId="{BA3DF9D7-3624-B4DF-48A9-ADC28CB572A2}"/>
    </ac:deMkLst>
    <p188:txBody>
      <a:bodyPr/>
      <a:lstStyle/>
      <a:p>
        <a:r>
          <a:rPr lang="en-US"/>
          <a:t>This screenshot needs to change to my Android device from my computer. Same info.</a:t>
        </a:r>
      </a:p>
    </p188:txBody>
  </p188:cm>
  <p188:cm id="{E3F8B8F9-28CE-4FF8-A4A7-8AF44D454903}" authorId="{01A389CE-4DA0-0EB5-7BCB-58DD8173611E}" status="resolved" created="2024-02-19T22:29:53.811" complete="100000">
    <ac:deMkLst xmlns:ac="http://schemas.microsoft.com/office/drawing/2013/main/command">
      <pc:docMk xmlns:pc="http://schemas.microsoft.com/office/powerpoint/2013/main/command"/>
      <pc:sldMk xmlns:pc="http://schemas.microsoft.com/office/powerpoint/2013/main/command" cId="1096115937" sldId="312"/>
      <ac:picMk id="3" creationId="{C680F59C-F9F0-5ACA-A67A-0BEA22217614}"/>
    </ac:deMkLst>
    <p188:txBody>
      <a:bodyPr/>
      <a:lstStyle/>
      <a:p>
        <a:r>
          <a:rPr lang="en-US"/>
          <a:t>This screenshot needs to change to my Android device. Instead of the passcode, show screenshot from my phone where Duo U.P. is entered.</a:t>
        </a:r>
      </a:p>
    </p188:txBody>
  </p188:cm>
  <p188:cm id="{F0427002-B46D-42B7-A003-6344BE4B71CB}" authorId="{14E07CE4-7C60-42BD-3898-4AD3E19AE9C7}" status="resolved" created="2024-02-20T16:49:41.100" complete="100000">
    <ac:txMkLst xmlns:ac="http://schemas.microsoft.com/office/drawing/2013/main/command">
      <pc:docMk xmlns:pc="http://schemas.microsoft.com/office/powerpoint/2013/main/command"/>
      <pc:sldMk xmlns:pc="http://schemas.microsoft.com/office/powerpoint/2013/main/command" cId="1096115937" sldId="312"/>
      <ac:spMk id="2" creationId="{41E44A97-35AE-F464-8F49-AB85A9EE63BB}"/>
      <ac:txMk cp="37">
        <ac:context len="38" hash="1256552636"/>
      </ac:txMk>
    </ac:txMkLst>
    <p188:pos x="5455380" y="229274"/>
    <p188:txBody>
      <a:bodyPr/>
      <a:lstStyle/>
      <a:p>
        <a:r>
          <a:rPr lang="en-US"/>
          <a:t># of steps in header needs changing</a:t>
        </a:r>
      </a:p>
    </p188:txBody>
  </p188:cm>
  <p188:cm id="{B3E2952C-A7A0-409B-BE86-BE745AE2E1C9}" authorId="{69F949AC-68A0-FC97-B3E6-D13801511CDB}" status="resolved" created="2024-02-20T18:43:12.575" complete="100000">
    <ac:txMkLst xmlns:ac="http://schemas.microsoft.com/office/drawing/2013/main/command">
      <pc:docMk xmlns:pc="http://schemas.microsoft.com/office/powerpoint/2013/main/command"/>
      <pc:sldMk xmlns:pc="http://schemas.microsoft.com/office/powerpoint/2013/main/command" cId="1096115937" sldId="312"/>
      <ac:spMk id="4" creationId="{4E12EE6D-F833-B391-4C44-716FF02FAA0D}"/>
      <ac:txMk cp="187">
        <ac:context len="188" hash="403219638"/>
      </ac:txMk>
    </ac:txMkLst>
    <p188:pos x="968962" y="3838222"/>
    <p188:replyLst>
      <p188:reply id="{AB51A84C-3295-4F23-920F-73281289DD32}" authorId="{14E07CE4-7C60-42BD-3898-4AD3E19AE9C7}" created="2024-02-20T21:42:55.897">
        <p188:txBody>
          <a:bodyPr/>
          <a:lstStyle/>
          <a:p>
            <a:r>
              <a:rPr lang="en-US"/>
              <a:t>I think that makes sense, yeah. </a:t>
            </a:r>
          </a:p>
        </p188:txBody>
      </p188:reply>
      <p188:reply id="{BAAD5401-3BF5-4712-84F5-6A183F2D12D2}" authorId="{54961C8A-88EA-51E9-9585-41743555AE42}" created="2024-02-20T23:12:01.452">
        <p188:txBody>
          <a:bodyPr/>
          <a:lstStyle/>
          <a:p>
            <a:r>
              <a:rPr lang="en-US"/>
              <a:t>Works for me!</a:t>
            </a:r>
          </a:p>
        </p188:txBody>
      </p188:reply>
    </p188:replyLst>
    <p188:txBody>
      <a:bodyPr/>
      <a:lstStyle/>
      <a:p>
        <a:r>
          <a:rPr lang="en-US"/>
          <a:t>Recommend reworking something like this:
"A Duo push notification should appear on your smartphone or tablet, like usual. Enter the three digits into that prompt."
I'd like to avoid using "manually" (doesn't seem to account for all the ways people use devices, especially with assistive technology).
Also, please note that the feature is called "Verified Duo Push" (in that order): https://guide.duo.com/universal-prompt#verified-push 
[@Jillian Balfour] [@Katie Harsh] Welcome your feedback here! </a:t>
        </a:r>
      </a:p>
    </p188:txBody>
    <p188:extLst>
      <p:ext xmlns:p="http://schemas.openxmlformats.org/presentationml/2006/main" uri="{57CB4572-C831-44C2-8A1C-0ADB6CCDFE69}">
        <p223:reactions xmlns:p223="http://schemas.microsoft.com/office/powerpoint/2022/03/main">
          <p223:rxn type="👍">
            <p223:instance time="2024-02-20T21:42:33.927" authorId="{14E07CE4-7C60-42BD-3898-4AD3E19AE9C7}"/>
          </p223:rxn>
        </p223:reactions>
      </p:ext>
    </p188:extLst>
  </p188:cm>
  <p188:cm id="{1576E316-DE30-401A-A98F-9BAA8CBB622F}" authorId="{69F949AC-68A0-FC97-B3E6-D13801511CDB}" status="resolved" created="2024-02-20T18:43:55.608" complete="100000">
    <ac:txMkLst xmlns:ac="http://schemas.microsoft.com/office/drawing/2013/main/command">
      <pc:docMk xmlns:pc="http://schemas.microsoft.com/office/powerpoint/2013/main/command"/>
      <pc:sldMk xmlns:pc="http://schemas.microsoft.com/office/powerpoint/2013/main/command" cId="1096115937" sldId="312"/>
      <ac:spMk id="4" creationId="{4E12EE6D-F833-B391-4C44-716FF02FAA0D}"/>
      <ac:txMk cp="51" len="78">
        <ac:context len="132" hash="2405316086"/>
      </ac:txMk>
    </ac:txMkLst>
    <p188:pos x="5249333" y="997185"/>
    <p188:replyLst>
      <p188:reply id="{37E5A70A-99DF-4493-80C6-AB0D1AE51A74}" authorId="{01A389CE-4DA0-0EB5-7BCB-58DD8173611E}" created="2024-02-20T19:41:00.228">
        <p188:txBody>
          <a:bodyPr/>
          <a:lstStyle/>
          <a:p>
            <a:r>
              <a:rPr lang="en-US"/>
              <a:t>[@Nancy Novitski], how does this look now? </a:t>
            </a:r>
          </a:p>
        </p188:txBody>
      </p188:reply>
      <p188:reply id="{984922B4-9051-40AB-89C1-574751DBA374}" authorId="{69F949AC-68A0-FC97-B3E6-D13801511CDB}" created="2024-02-20T20:37:43.770">
        <p188:txBody>
          <a:bodyPr/>
          <a:lstStyle/>
          <a:p>
            <a:r>
              <a:rPr lang="en-US"/>
              <a:t>[@Melanie Ferstman] I would still recommend "a three-digit code." The phrase "series of numbers" doesn't feel like it adds any benefit here. People are familiar with three-digit codes for 2FA.</a:t>
            </a:r>
          </a:p>
        </p188:txBody>
      </p188:reply>
      <p188:reply id="{70C522D5-9437-4BA3-9E71-6D7A5F3A5B5D}" authorId="{69F949AC-68A0-FC97-B3E6-D13801511CDB}" created="2024-02-20T20:39:07.304">
        <p188:txBody>
          <a:bodyPr/>
          <a:lstStyle/>
          <a:p>
            <a:r>
              <a:rPr lang="en-US"/>
              <a:t>Oh, also — I wouldn't say "your Duo Universal Prompt." I would say "on the Duo prompt" or something. (This is partly Duo's fault, for calling this whole major update "Duo Universal Prompt.") [@Jillian Balfour] [@Katie Harsh] [@Mike Glover Moresi] Do you have suggestions for how to refer to the Duo prompt on the device you're doing the login on?</a:t>
            </a:r>
          </a:p>
        </p188:txBody>
      </p188:reply>
      <p188:reply id="{B1AA8399-EA9E-49A1-BA79-AAC065AB8ECB}" authorId="{14E07CE4-7C60-42BD-3898-4AD3E19AE9C7}" created="2024-02-20T21:51:04.457">
        <p188:txBody>
          <a:bodyPr/>
          <a:lstStyle/>
          <a:p>
            <a:r>
              <a:rPr lang="en-US"/>
              <a:t>1. "will appear on the device you are logging in to"? 
2a. "will appear during the sign-in process"?
2b. "during the login process"?
3. "when logging in to an application protected by Duo"?
4a. "from the authentication prompt"?
4b. "from the verification prompt"?</a:t>
            </a:r>
          </a:p>
        </p188:txBody>
      </p188:reply>
      <p188:reply id="{B699368F-8C57-43A3-9780-42B872EC1425}" authorId="{54961C8A-88EA-51E9-9585-41743555AE42}" created="2024-02-20T23:11:55.045">
        <p188:txBody>
          <a:bodyPr/>
          <a:lstStyle/>
          <a:p>
            <a:r>
              <a:rPr lang="en-US"/>
              <a:t>I think login screen came from me yesterday, haha. I was trying to think of a way to say "browser" for a non-tech savvy audience. I think I'd vote for "Step 1: A three-digit verification code will appear in the Duo Universal Prompt"</a:t>
            </a:r>
          </a:p>
        </p188:txBody>
      </p188:reply>
    </p188:replyLst>
    <p188:txBody>
      <a:bodyPr/>
      <a:lstStyle/>
      <a:p>
        <a:r>
          <a:rPr lang="en-US"/>
          <a:t>Recommend edits here. Should mention that it's a three-digit code. Also, I wouldn't refer to this as a "login screen."
Welcome feedback from [@Jillian Balfour]  and [@Katie Harsh] , too.</a:t>
        </a:r>
      </a:p>
    </p188:txBody>
    <p188:extLst>
      <p:ext xmlns:p="http://schemas.openxmlformats.org/presentationml/2006/main" uri="{57CB4572-C831-44C2-8A1C-0ADB6CCDFE69}">
        <p223:reactions xmlns:p223="http://schemas.microsoft.com/office/powerpoint/2022/03/main">
          <p223:rxn type="👍">
            <p223:instance time="2024-02-20T19:27:48.567" authorId="{01A389CE-4DA0-0EB5-7BCB-58DD8173611E}"/>
          </p223:rxn>
        </p223:reactions>
      </p:ext>
    </p188:extLst>
  </p188:cm>
</p188:cmLst>
</file>

<file path=ppt/comments/modernComment_13B_CF19C980.xml><?xml version="1.0" encoding="utf-8"?>
<p188:cmLst xmlns:a="http://schemas.openxmlformats.org/drawingml/2006/main" xmlns:r="http://schemas.openxmlformats.org/officeDocument/2006/relationships" xmlns:p188="http://schemas.microsoft.com/office/powerpoint/2018/8/main">
  <p188:cm id="{384E4871-9181-4E1F-BE86-8FEEF9BB4E8E}" authorId="{54961C8A-88EA-51E9-9585-41743555AE42}" status="resolved" created="2024-02-19T21:08:08.288" complete="100000">
    <ac:txMkLst xmlns:ac="http://schemas.microsoft.com/office/drawing/2013/main/command">
      <pc:docMk xmlns:pc="http://schemas.microsoft.com/office/powerpoint/2013/main/command"/>
      <pc:sldMk xmlns:pc="http://schemas.microsoft.com/office/powerpoint/2013/main/command" cId="3474573696" sldId="315"/>
      <ac:spMk id="4" creationId="{4E12EE6D-F833-B391-4C44-716FF02FAA0D}"/>
      <ac:txMk cp="178">
        <ac:context len="184" hash="3599440891"/>
      </ac:txMk>
    </ac:txMkLst>
    <p188:pos x="1593272" y="3562597"/>
    <p188:txBody>
      <a:bodyPr/>
      <a:lstStyle/>
      <a:p>
        <a:r>
          <a:rPr lang="en-US"/>
          <a:t>verification method</a:t>
        </a:r>
      </a:p>
    </p188:txBody>
  </p188:cm>
  <p188:cm id="{8710BF83-FDA1-4252-B7F3-7A6F0419C64F}" authorId="{54961C8A-88EA-51E9-9585-41743555AE42}" status="resolved" created="2024-02-19T21:08:49.899" complete="100000">
    <ac:txMkLst xmlns:ac="http://schemas.microsoft.com/office/drawing/2013/main/command">
      <pc:docMk xmlns:pc="http://schemas.microsoft.com/office/powerpoint/2013/main/command"/>
      <pc:sldMk xmlns:pc="http://schemas.microsoft.com/office/powerpoint/2013/main/command" cId="3474573696" sldId="315"/>
      <ac:spMk id="4" creationId="{4E12EE6D-F833-B391-4C44-716FF02FAA0D}"/>
      <ac:txMk cp="19" len="3">
        <ac:context len="158" hash="1338598086"/>
      </ac:txMk>
    </ac:txMkLst>
    <p188:pos x="1593272" y="623454"/>
    <p188:txBody>
      <a:bodyPr/>
      <a:lstStyle/>
      <a:p>
        <a:r>
          <a:rPr lang="en-US"/>
          <a:t>Duo protected service</a:t>
        </a:r>
      </a:p>
    </p188:txBody>
  </p188:cm>
  <p188:cm id="{46D5818F-5B3E-4C95-A9FB-80E4154829F6}" authorId="{69F949AC-68A0-FC97-B3E6-D13801511CDB}" status="resolved" created="2024-02-20T20:43:19.094" complete="100000">
    <ac:txMkLst xmlns:ac="http://schemas.microsoft.com/office/drawing/2013/main/command">
      <pc:docMk xmlns:pc="http://schemas.microsoft.com/office/powerpoint/2013/main/command"/>
      <pc:sldMk xmlns:pc="http://schemas.microsoft.com/office/powerpoint/2013/main/command" cId="3474573696" sldId="315"/>
      <ac:spMk id="4" creationId="{4E12EE6D-F833-B391-4C44-716FF02FAA0D}"/>
      <ac:txMk cp="40">
        <ac:context len="158" hash="1338598086"/>
      </ac:txMk>
    </ac:txMkLst>
    <p188:pos x="5569185" y="216370"/>
    <p188:txBody>
      <a:bodyPr/>
      <a:lstStyle/>
      <a:p>
        <a:r>
          <a:rPr lang="en-US"/>
          <a:t>Please remove the end of this sentence.</a:t>
        </a:r>
      </a:p>
    </p188:txBody>
    <p188:extLst>
      <p:ext xmlns:p="http://schemas.openxmlformats.org/presentationml/2006/main" uri="{57CB4572-C831-44C2-8A1C-0ADB6CCDFE69}">
        <p223:reactions xmlns:p223="http://schemas.microsoft.com/office/powerpoint/2022/03/main">
          <p223:rxn type="👍">
            <p223:instance time="2024-02-20T23:36:18.083" authorId="{54961C8A-88EA-51E9-9585-41743555AE42}"/>
          </p223:rxn>
        </p223:reactions>
      </p:ext>
    </p188:extLst>
  </p188:cm>
  <p188:cm id="{06467D64-E707-4E8E-B18C-1AD879907FFA}" authorId="{69F949AC-68A0-FC97-B3E6-D13801511CDB}" status="resolved" created="2024-02-20T21:06:12.408" complete="100000">
    <ac:deMkLst xmlns:ac="http://schemas.microsoft.com/office/drawing/2013/main/command">
      <pc:docMk xmlns:pc="http://schemas.microsoft.com/office/powerpoint/2013/main/command"/>
      <pc:sldMk xmlns:pc="http://schemas.microsoft.com/office/powerpoint/2013/main/command" cId="3474573696" sldId="315"/>
      <ac:spMk id="2" creationId="{41E44A97-35AE-F464-8F49-AB85A9EE63BB}"/>
    </ac:deMkLst>
    <p188:replyLst>
      <p188:reply id="{0B941841-55C9-40E7-BB3C-D464C7938C92}" authorId="{677435B6-D9E9-39A4-0BB2-7316CC5CB9F7}" created="2024-02-21T02:44:59.703">
        <p188:txBody>
          <a:bodyPr/>
          <a:lstStyle/>
          <a:p>
            <a:r>
              <a:rPr lang="en-US"/>
              <a:t>Repeating titles violates accessibility guidelines. Adding a parenthetical continued or step 2 can work here to differentiate the titles.</a:t>
            </a:r>
          </a:p>
        </p188:txBody>
      </p188:reply>
    </p188:replyLst>
    <p188:txBody>
      <a:bodyPr/>
      <a:lstStyle/>
      <a:p>
        <a:r>
          <a:rPr lang="en-US"/>
          <a:t>See my comment on slide 18. I'm thinking the header for these should be more like this:
"Choosing a Different Verification Method"</a:t>
        </a:r>
      </a:p>
    </p188:txBody>
    <p188:extLst>
      <p:ext xmlns:p="http://schemas.openxmlformats.org/presentationml/2006/main" uri="{57CB4572-C831-44C2-8A1C-0ADB6CCDFE69}">
        <p223:reactions xmlns:p223="http://schemas.microsoft.com/office/powerpoint/2022/03/main">
          <p223:rxn type="👍">
            <p223:instance time="2024-02-20T23:36:15.036" authorId="{54961C8A-88EA-51E9-9585-41743555AE42}"/>
          </p223:rxn>
        </p223:reactions>
      </p:ext>
    </p188:extLst>
  </p188:cm>
</p188:cmLst>
</file>

<file path=ppt/comments/modernComment_13D_D76EB360.xml><?xml version="1.0" encoding="utf-8"?>
<p188:cmLst xmlns:a="http://schemas.openxmlformats.org/drawingml/2006/main" xmlns:r="http://schemas.openxmlformats.org/officeDocument/2006/relationships" xmlns:p188="http://schemas.microsoft.com/office/powerpoint/2018/8/main">
  <p188:cm id="{D487DEF6-EB3F-4D7A-81F4-28F1126334E3}" authorId="{54961C8A-88EA-51E9-9585-41743555AE42}" status="resolved" created="2024-02-19T21:04:25.235" complete="100000">
    <ac:txMkLst xmlns:ac="http://schemas.microsoft.com/office/drawing/2013/main/command">
      <pc:docMk xmlns:pc="http://schemas.microsoft.com/office/powerpoint/2013/main/command"/>
      <pc:sldMk xmlns:pc="http://schemas.microsoft.com/office/powerpoint/2013/main/command" cId="3614356320" sldId="317"/>
      <ac:spMk id="3" creationId="{87F369A2-F3A4-8777-F934-113BBCE55291}"/>
      <ac:txMk cp="9" len="13">
        <ac:context len="122" hash="367925308"/>
      </ac:txMk>
    </ac:txMkLst>
    <p188:pos x="4819402" y="247402"/>
    <p188:replyLst>
      <p188:reply id="{FCF2D26F-DB4C-421A-85F3-27B34720DE6E}" authorId="{69F949AC-68A0-FC97-B3E6-D13801511CDB}" created="2024-02-20T20:42:06.764">
        <p188:txBody>
          <a:bodyPr/>
          <a:lstStyle/>
          <a:p>
            <a:r>
              <a:rPr lang="en-US"/>
              <a:t>[@Melanie Ferstman] Please do include the "the." Also, instead of "log into the Duo Universal Prompt," I would say something like "log in with the Duo Universal Prompt" or something.</a:t>
            </a:r>
          </a:p>
        </p188:txBody>
      </p188:reply>
    </p188:replyLst>
    <p188:txBody>
      <a:bodyPr/>
      <a:lstStyle/>
      <a:p>
        <a:r>
          <a:rPr lang="en-US"/>
          <a:t>"the Duo Universal Prompt"</a:t>
        </a:r>
      </a:p>
    </p188:txBody>
  </p188:cm>
  <p188:cm id="{3AC3EC07-4557-4957-845A-32F8C92E356B}" authorId="{54961C8A-88EA-51E9-9585-41743555AE42}" status="resolved" created="2024-02-19T21:04:46.016" complete="100000">
    <ac:txMkLst xmlns:ac="http://schemas.microsoft.com/office/drawing/2013/main/command">
      <pc:docMk xmlns:pc="http://schemas.microsoft.com/office/powerpoint/2013/main/command"/>
      <pc:sldMk xmlns:pc="http://schemas.microsoft.com/office/powerpoint/2013/main/command" cId="3614356320" sldId="317"/>
      <ac:spMk id="3" creationId="{87F369A2-F3A4-8777-F934-113BBCE55291}"/>
      <ac:txMk cp="75">
        <ac:context len="122" hash="367925308"/>
      </ac:txMk>
    </ac:txMkLst>
    <p188:pos x="3730831" y="613558"/>
    <p188:replyLst>
      <p188:reply id="{AFCE3287-20D0-49BD-AC24-4E7925C1EC5C}" authorId="{69F949AC-68A0-FC97-B3E6-D13801511CDB}" created="2024-02-20T20:43:52.814">
        <p188:txBody>
          <a:bodyPr/>
          <a:lstStyle/>
          <a:p>
            <a:r>
              <a:rPr lang="en-US"/>
              <a:t>[@Melanie Ferstman] Please do use "verification" instead of "authentication" throughout this slide deck.</a:t>
            </a:r>
          </a:p>
        </p188:txBody>
      </p188:reply>
    </p188:replyLst>
    <p188:txBody>
      <a:bodyPr/>
      <a:lstStyle/>
      <a:p>
        <a:r>
          <a:rPr lang="en-US"/>
          <a:t>verification</a:t>
        </a:r>
      </a:p>
    </p188:txBody>
    <p188:extLst>
      <p:ext xmlns:p="http://schemas.openxmlformats.org/presentationml/2006/main" uri="{57CB4572-C831-44C2-8A1C-0ADB6CCDFE69}">
        <p223:reactions xmlns:p223="http://schemas.microsoft.com/office/powerpoint/2022/03/main">
          <p223:rxn type="👍">
            <p223:instance time="2024-02-20T20:43:37.064" authorId="{69F949AC-68A0-FC97-B3E6-D13801511CDB}"/>
          </p223:rxn>
        </p223:reactions>
      </p:ext>
    </p188:extLst>
  </p188:cm>
  <p188:cm id="{951C786A-4E79-4EEA-8D5C-73DB7BE5B2A1}" authorId="{54961C8A-88EA-51E9-9585-41743555AE42}" status="resolved" created="2024-02-19T21:05:11.267" complete="100000">
    <ac:txMkLst xmlns:ac="http://schemas.microsoft.com/office/drawing/2013/main/command">
      <pc:docMk xmlns:pc="http://schemas.microsoft.com/office/powerpoint/2013/main/command"/>
      <pc:sldMk xmlns:pc="http://schemas.microsoft.com/office/powerpoint/2013/main/command" cId="3614356320" sldId="317"/>
      <ac:spMk id="3" creationId="{87F369A2-F3A4-8777-F934-113BBCE55291}"/>
      <ac:txMk cp="80" len="7">
        <ac:context len="122" hash="367925308"/>
      </ac:txMk>
    </ac:txMkLst>
    <p188:pos x="3117272" y="1345870"/>
    <p188:txBody>
      <a:bodyPr/>
      <a:lstStyle/>
      <a:p>
        <a:r>
          <a:rPr lang="en-US"/>
          <a:t>"to choose how you want to verify your identity"</a:t>
        </a:r>
      </a:p>
    </p188:txBody>
  </p188:cm>
  <p188:cm id="{F68FE793-790B-42B1-9B65-2447445CA87C}" authorId="{54961C8A-88EA-51E9-9585-41743555AE42}" status="resolved" created="2024-02-19T21:06:58.755" complete="100000">
    <ac:txMkLst xmlns:ac="http://schemas.microsoft.com/office/drawing/2013/main/command">
      <pc:docMk xmlns:pc="http://schemas.microsoft.com/office/powerpoint/2013/main/command"/>
      <pc:sldMk xmlns:pc="http://schemas.microsoft.com/office/powerpoint/2013/main/command" cId="3614356320" sldId="317"/>
      <ac:spMk id="4" creationId="{4E12EE6D-F833-B391-4C44-716FF02FAA0D}"/>
      <ac:txMk cp="86">
        <ac:context len="224" hash="2550947965"/>
      </ac:txMk>
    </ac:txMkLst>
    <p188:pos x="2107870" y="1454727"/>
    <p188:txBody>
      <a:bodyPr/>
      <a:lstStyle/>
      <a:p>
        <a:r>
          <a:rPr lang="en-US"/>
          <a:t>I'd remove Security Keys from this list. We don't support them right now and have no date as to if/when we ever will.</a:t>
        </a:r>
      </a:p>
    </p188:txBody>
  </p188:cm>
  <p188:cm id="{1F412FCB-3DF1-413A-9060-319B16CA07F9}" authorId="{69F949AC-68A0-FC97-B3E6-D13801511CDB}" status="resolved" created="2024-02-20T20:41:19.528" complete="100000">
    <ac:txMkLst xmlns:ac="http://schemas.microsoft.com/office/drawing/2013/main/command">
      <pc:docMk xmlns:pc="http://schemas.microsoft.com/office/powerpoint/2013/main/command"/>
      <pc:sldMk xmlns:pc="http://schemas.microsoft.com/office/powerpoint/2013/main/command" cId="3614356320" sldId="317"/>
      <ac:spMk id="2" creationId="{41E44A97-35AE-F464-8F49-AB85A9EE63BB}"/>
      <ac:txMk cp="48">
        <ac:context len="49" hash="2056227273"/>
      </ac:txMk>
    </ac:txMkLst>
    <p188:pos x="7789333" y="216370"/>
    <p188:replyLst>
      <p188:reply id="{267D03F7-6635-444E-AD2D-287CF9F968A4}" authorId="{69F949AC-68A0-FC97-B3E6-D13801511CDB}" created="2024-02-20T21:05:35.141">
        <p188:txBody>
          <a:bodyPr/>
          <a:lstStyle/>
          <a:p>
            <a:r>
              <a:rPr lang="en-US"/>
              <a:t>Rethinking this, I would recommend a header such as "Choosing a Different Verification Method."
[@Jillian Balfour] Thoughts?</a:t>
            </a:r>
          </a:p>
        </p188:txBody>
        <p188:extLst>
          <p:ext xmlns:p="http://schemas.openxmlformats.org/presentationml/2006/main" uri="{57CB4572-C831-44C2-8A1C-0ADB6CCDFE69}">
            <p223:reactions xmlns:p223="http://schemas.microsoft.com/office/powerpoint/2022/03/main">
              <p223:rxn type="👍">
                <p223:instance time="2024-02-20T21:56:21.381" authorId="{14E07CE4-7C60-42BD-3898-4AD3E19AE9C7}"/>
              </p223:rxn>
            </p223:reactions>
          </p:ext>
        </p188:extLst>
      </p188:reply>
      <p188:reply id="{BADCBA6A-2178-4EFD-A49B-AE4158E46B01}" authorId="{54961C8A-88EA-51E9-9585-41743555AE42}" created="2024-02-20T23:33:37.277">
        <p188:txBody>
          <a:bodyPr/>
          <a:lstStyle/>
          <a:p>
            <a:r>
              <a:rPr lang="en-US"/>
              <a:t>I like "Choosing a Verification Method" when paired with the blurb update you suggested below</a:t>
            </a:r>
          </a:p>
        </p188:txBody>
      </p188:reply>
    </p188:replyLst>
    <p188:txBody>
      <a:bodyPr/>
      <a:lstStyle/>
      <a:p>
        <a:r>
          <a:rPr lang="en-US"/>
          <a:t>This terminology is incorrect. Should say something like "Most Secure to Least Secure Verification Options." (Again, I don't think you need to repeat "Duo Universal Prompt.")
(Please note that "push" is just one of the options.)</a:t>
        </a:r>
      </a:p>
    </p188:txBody>
  </p188:cm>
  <p188:cm id="{B8C7E19C-B45C-43AA-B139-2002E45D765F}" authorId="{69F949AC-68A0-FC97-B3E6-D13801511CDB}" status="resolved" created="2024-02-20T21:04:15.842" complete="100000">
    <ac:txMkLst xmlns:ac="http://schemas.microsoft.com/office/drawing/2013/main/command">
      <pc:docMk xmlns:pc="http://schemas.microsoft.com/office/powerpoint/2013/main/command"/>
      <pc:sldMk xmlns:pc="http://schemas.microsoft.com/office/powerpoint/2013/main/command" cId="3614356320" sldId="317"/>
      <ac:spMk id="3" creationId="{87F369A2-F3A4-8777-F934-113BBCE55291}"/>
      <ac:txMk cp="0" len="121">
        <ac:context len="122" hash="367925308"/>
      </ac:txMk>
    </ac:txMkLst>
    <p188:pos x="1279407" y="2069629"/>
    <p188:replyLst>
      <p188:reply id="{8BB2F9C5-F35B-42A2-8943-971BAD7C7E41}" authorId="{54961C8A-88EA-51E9-9585-41743555AE42}" created="2024-02-20T23:33:53.856">
        <p188:txBody>
          <a:bodyPr/>
          <a:lstStyle/>
          <a:p>
            <a:r>
              <a:rPr lang="en-US"/>
              <a:t>Works for me</a:t>
            </a:r>
          </a:p>
        </p188:txBody>
      </p188:reply>
    </p188:replyLst>
    <p188:txBody>
      <a:bodyPr/>
      <a:lstStyle/>
      <a:p>
        <a:r>
          <a:rPr lang="en-US"/>
          <a:t>I'm thinking it might be helpful to wholly recast this blurb. I might recommend something like this:
"With the Duo Universal Prompt, it's easy to choose a different verification method any time you log in. Just use the new *Other options* link."
That's in line with the great language [@Jillian Balfour] came up with for the comms and the FAQ:
https://service.uoregon.edu/TDClient/2030/Portal/KB/ArticleDet?ID=140651#whats-new</a:t>
        </a:r>
      </a:p>
    </p188:txBody>
  </p188:cm>
  <p188:cm id="{FA82D576-D293-4016-8C83-237CB7854885}" authorId="{69F949AC-68A0-FC97-B3E6-D13801511CDB}" status="resolved" created="2024-02-20T21:04:52.296" complete="100000">
    <ac:txMkLst xmlns:ac="http://schemas.microsoft.com/office/drawing/2013/main/command">
      <pc:docMk xmlns:pc="http://schemas.microsoft.com/office/powerpoint/2013/main/command"/>
      <pc:sldMk xmlns:pc="http://schemas.microsoft.com/office/powerpoint/2013/main/command" cId="3614356320" sldId="317"/>
      <ac:spMk id="4" creationId="{4E12EE6D-F833-B391-4C44-716FF02FAA0D}"/>
      <ac:txMk cp="61" len="8">
        <ac:context len="224" hash="2550947965"/>
      </ac:txMk>
    </ac:txMkLst>
    <p188:pos x="2878666" y="997185"/>
    <p188:txBody>
      <a:bodyPr/>
      <a:lstStyle/>
      <a:p>
        <a:r>
          <a:rPr lang="en-US"/>
          <a:t>Recommend removing "Touch ID" here.</a:t>
        </a:r>
      </a:p>
    </p188:txBody>
  </p188:cm>
</p188:cmLst>
</file>

<file path=ppt/comments/modernComment_141_D6852673.xml><?xml version="1.0" encoding="utf-8"?>
<p188:cmLst xmlns:a="http://schemas.openxmlformats.org/drawingml/2006/main" xmlns:r="http://schemas.openxmlformats.org/officeDocument/2006/relationships" xmlns:p188="http://schemas.microsoft.com/office/powerpoint/2018/8/main">
  <p188:cm id="{87F03C0C-BD03-DD47-8E48-44029CAC5A45}" authorId="{14E07CE4-7C60-42BD-3898-4AD3E19AE9C7}" status="resolved" created="2024-02-19T17:30:35.347" complete="100000">
    <pc:sldMkLst xmlns:pc="http://schemas.microsoft.com/office/powerpoint/2013/main/command">
      <pc:docMk/>
      <pc:sldMk cId="3599050355" sldId="321"/>
    </pc:sldMkLst>
    <p188:txBody>
      <a:bodyPr/>
      <a:lstStyle/>
      <a:p>
        <a:r>
          <a:rPr lang="en-US"/>
          <a:t>I vote that TSD goes to the bottom of the list. I’d like to push some self-service/self-learning first, and then “and if all else fails, you can contact the technology service desk to get help” transition at the end. Does that make sense? </a:t>
        </a:r>
      </a:p>
    </p188:txBody>
    <p188:extLst>
      <p:ext xmlns:p="http://schemas.openxmlformats.org/presentationml/2006/main" uri="{57CB4572-C831-44C2-8A1C-0ADB6CCDFE69}">
        <p223:reactions xmlns:p223="http://schemas.microsoft.com/office/powerpoint/2022/03/main">
          <p223:rxn type="👍">
            <p223:instance time="2024-02-19T22:55:28.901" authorId="{01A389CE-4DA0-0EB5-7BCB-58DD8173611E}"/>
          </p223:rxn>
        </p223:reactions>
      </p:ext>
    </p188:extLst>
  </p188:cm>
  <p188:cm id="{D1B5D041-392B-4997-A6D3-C7D8A7DB56D9}" authorId="{69F949AC-68A0-FC97-B3E6-D13801511CDB}" status="resolved" created="2024-02-20T20:46:34.195" complete="100000">
    <ac:txMkLst xmlns:ac="http://schemas.microsoft.com/office/drawing/2013/main/command">
      <pc:docMk xmlns:pc="http://schemas.microsoft.com/office/powerpoint/2013/main/command"/>
      <pc:sldMk xmlns:pc="http://schemas.microsoft.com/office/powerpoint/2013/main/command" cId="3599050355" sldId="321"/>
      <ac:spMk id="4" creationId="{4E12EE6D-F833-B391-4C44-716FF02FAA0D}"/>
      <ac:txMk cp="214">
        <ac:context len="243" hash="2784480582"/>
      </ac:txMk>
    </ac:txMkLst>
    <p188:pos x="4807185" y="2624666"/>
    <p188:txBody>
      <a:bodyPr/>
      <a:lstStyle/>
      <a:p>
        <a:r>
          <a:rPr lang="en-US"/>
          <a:t>Could we remove this phrase?</a:t>
        </a:r>
      </a:p>
    </p188:txBody>
    <p188:extLst>
      <p:ext xmlns:p="http://schemas.openxmlformats.org/presentationml/2006/main" uri="{57CB4572-C831-44C2-8A1C-0ADB6CCDFE69}">
        <p223:reactions xmlns:p223="http://schemas.microsoft.com/office/powerpoint/2022/03/main">
          <p223:rxn type="👍">
            <p223:instance time="2024-02-20T22:00:16.911" authorId="{14E07CE4-7C60-42BD-3898-4AD3E19AE9C7}"/>
            <p223:instance time="2024-02-20T23:58:11.877" authorId="{54961C8A-88EA-51E9-9585-41743555AE42}"/>
          </p223:rxn>
        </p223:reactions>
      </p:ext>
    </p188:extLst>
  </p188:cm>
  <p188:cm id="{623FA143-2FEE-412B-99D3-A7FBCE77CC6A}" authorId="{69F949AC-68A0-FC97-B3E6-D13801511CDB}" status="resolved" created="2024-02-20T20:52:23.067" complete="100000">
    <ac:deMkLst xmlns:ac="http://schemas.microsoft.com/office/drawing/2013/main/command">
      <pc:docMk xmlns:pc="http://schemas.microsoft.com/office/powerpoint/2013/main/command"/>
      <pc:sldMk xmlns:pc="http://schemas.microsoft.com/office/powerpoint/2013/main/command" cId="3599050355" sldId="321"/>
      <ac:spMk id="4" creationId="{4E12EE6D-F833-B391-4C44-716FF02FAA0D}"/>
    </ac:deMkLst>
    <p188:replyLst>
      <p188:reply id="{B2670677-23EC-4150-93EC-5F961A08861A}" authorId="{54961C8A-88EA-51E9-9585-41743555AE42}" created="2024-02-20T23:58:48.270">
        <p188:txBody>
          <a:bodyPr/>
          <a:lstStyle/>
          <a:p>
            <a:r>
              <a:rPr lang="en-US"/>
              <a:t>Everything you said here is good with me</a:t>
            </a:r>
          </a:p>
        </p188:txBody>
      </p188:reply>
    </p188:replyLst>
    <p188:txBody>
      <a:bodyPr/>
      <a:lstStyle/>
      <a:p>
        <a:r>
          <a:rPr lang="en-US"/>
          <a:t>Most of these links aren't going where they say they're going:
-"Knowledge Base" currently goes to the UO Service Portal homepage. **I assume this is supposed to go to the Duo (Two-Step Login) KB category.**
-"Duo Universal Prompt Category" goes to the Duo (Two-Step Login) KB category. **I assume this is supposed to go to the Universal Prompt KB subcategory.**
-"Duo FAQ" goes to the right place, but **it should be relabeled "Duo Universal Prompt FAQ".**
-"Technology Service Desk (Help Desk)" currently goes to the Two-Step Login (Duo) Support service entry. **Is the intent to link to BOTH here? If so, there should be two separate links:
1) Two-Step Login (Duo) Support
2) Technology Service Desk
[@Jillian Balfour] [@Katie Harsh] Your perspectives welcome here.</a:t>
        </a:r>
      </a:p>
    </p188:txBody>
    <p188:extLst>
      <p:ext xmlns:p="http://schemas.openxmlformats.org/presentationml/2006/main" uri="{57CB4572-C831-44C2-8A1C-0ADB6CCDFE69}">
        <p223:reactions xmlns:p223="http://schemas.microsoft.com/office/powerpoint/2022/03/main">
          <p223:rxn type="👍">
            <p223:instance time="2024-02-20T22:01:14.633" authorId="{14E07CE4-7C60-42BD-3898-4AD3E19AE9C7}"/>
          </p223:rxn>
        </p223:reactions>
      </p:ext>
    </p188:extLst>
  </p188:cm>
</p188:cmLst>
</file>

<file path=ppt/comments/modernComment_142_22863991.xml><?xml version="1.0" encoding="utf-8"?>
<p188:cmLst xmlns:a="http://schemas.openxmlformats.org/drawingml/2006/main" xmlns:r="http://schemas.openxmlformats.org/officeDocument/2006/relationships" xmlns:p188="http://schemas.microsoft.com/office/powerpoint/2018/8/main">
  <p188:cm id="{8EBDB79F-A058-4958-AD00-205F2BF019A3}" authorId="{677435B6-D9E9-39A4-0BB2-7316CC5CB9F7}" created="2024-02-21T02:19:32.293">
    <ac:txMkLst xmlns:ac="http://schemas.microsoft.com/office/drawing/2013/main/command">
      <pc:docMk xmlns:pc="http://schemas.microsoft.com/office/powerpoint/2013/main/command"/>
      <pc:sldMk xmlns:pc="http://schemas.microsoft.com/office/powerpoint/2013/main/command" cId="579221905" sldId="322"/>
      <ac:spMk id="4" creationId="{4E12EE6D-F833-B391-4C44-716FF02FAA0D}"/>
      <ac:txMk cp="78">
        <ac:context len="79" hash="1840685645"/>
      </ac:txMk>
    </ac:txMkLst>
    <p188:pos x="2703870" y="178209"/>
    <p188:txBody>
      <a:bodyPr/>
      <a:lstStyle/>
      <a:p>
        <a:r>
          <a:rPr lang="en-US"/>
          <a:t>I'm not going to be able to do this. I may have it together for a future article but I don't have the time for the video.</a:t>
        </a:r>
      </a:p>
    </p188:txBody>
  </p188:cm>
</p188:cmLst>
</file>

<file path=ppt/comments/modernComment_144_7FD4F2E9.xml><?xml version="1.0" encoding="utf-8"?>
<p188:cmLst xmlns:a="http://schemas.openxmlformats.org/drawingml/2006/main" xmlns:r="http://schemas.openxmlformats.org/officeDocument/2006/relationships" xmlns:p188="http://schemas.microsoft.com/office/powerpoint/2018/8/main">
  <p188:cm id="{6F1F7925-F083-4A54-AE21-69ADACFBF2D6}" authorId="{54961C8A-88EA-51E9-9585-41743555AE42}" status="resolved" created="2024-02-19T21:25:26.495" complete="100000">
    <pc:sldMkLst xmlns:pc="http://schemas.microsoft.com/office/powerpoint/2013/main/command">
      <pc:docMk/>
      <pc:sldMk cId="2144662249" sldId="324"/>
    </pc:sldMkLst>
    <p188:replyLst>
      <p188:reply id="{DCCFFE43-DCCA-4266-AEF8-81AFA419BF2C}" authorId="{01A389CE-4DA0-0EB5-7BCB-58DD8173611E}" created="2024-02-20T00:11:21.308">
        <p188:txBody>
          <a:bodyPr/>
          <a:lstStyle/>
          <a:p>
            <a:r>
              <a:rPr lang="en-US"/>
              <a:t>[@Jillian Balfour], would it be possible to clarify this further? It sounds like if you register your iPhone with the Face ID-related biometric option, Face ID will only work on that specific iPhone that is tied to your account. What is the impact of this, and does that preclude the same person from using Touch ID on their laptops?  </a:t>
            </a:r>
          </a:p>
        </p188:txBody>
      </p188:reply>
      <p188:reply id="{3ACEBB29-D327-487D-8423-93EC2F0C8178}" authorId="{14E07CE4-7C60-42BD-3898-4AD3E19AE9C7}" created="2024-02-20T17:00:58.493">
        <p188:txBody>
          <a:bodyPr/>
          <a:lstStyle/>
          <a:p>
            <a:r>
              <a:rPr lang="en-US"/>
              <a:t>Won't stop them from using Touch ID on laptops, it's just another device option on their account. 
What it mostly means is that the biometric options only work when you're logging in on a device that has them set up. So...if you log in to a duo protected service on your iPhone and you have Face ID set up on that iPhone, you can use Face ID as an option on your Duo account for logging in on your phone. But if you're logging in on your computer, it can't use your phone's Face ID (because that's something only your phone has access to). You can't cross the streams, basically. 
It feels weird because most people log in on the computer and then use their phone in some way to get in, so you DO "cross the streams" in most of the other methods. But biometrics are securely stored ON THE DEVICE they're set up on ONLY, Duo just gets access to briefly use them if that makes sense. 
I honestly have no idea if this helped you, haha, it's honestly a bit confusing. </a:t>
            </a:r>
          </a:p>
        </p188:txBody>
      </p188:reply>
      <p188:reply id="{BB692E0E-F47D-4124-BC94-7199C85017BA}" authorId="{01A389CE-4DA0-0EB5-7BCB-58DD8173611E}" created="2024-02-20T18:55:27.799">
        <p188:txBody>
          <a:bodyPr/>
          <a:lstStyle/>
          <a:p>
            <a:r>
              <a:rPr lang="en-US"/>
              <a:t>[@Katie], thanks for this explanation. I think it makes more sense now. In other words, you can't set up Face ID, for example, on a device that doesn't permit it/have it, right? That totally makes sense.</a:t>
            </a:r>
          </a:p>
        </p188:txBody>
      </p188:reply>
      <p188:reply id="{9276A6FA-C54A-463A-83BE-B5384B40408D}" authorId="{01A389CE-4DA0-0EB5-7BCB-58DD8173611E}" created="2024-02-20T18:56:54.536">
        <p188:txBody>
          <a:bodyPr/>
          <a:lstStyle/>
          <a:p>
            <a:r>
              <a:rPr lang="en-US"/>
              <a:t>Hmm... now I'm wondering what a good way to explain this is in a succinct way, especially if it's not relevant to everyone. I can put it in speaker notes or in text in a follow up slide if you think that would be helpful [@Katie].</a:t>
            </a:r>
          </a:p>
        </p188:txBody>
      </p188:reply>
      <p188:reply id="{2E99301B-4D4E-4C84-8129-A63810B4A33B}" authorId="{14E07CE4-7C60-42BD-3898-4AD3E19AE9C7}" created="2024-02-20T19:21:05.225">
        <p188:txBody>
          <a:bodyPr/>
          <a:lstStyle/>
          <a:p>
            <a:r>
              <a:rPr lang="en-US"/>
              <a:t>Hmmm...I'd say speaker notes, and maybe just like "So if you have Face ID set up on your iPhone and you're logging in to a Duo protected service on your iPhone, you can enable Face ID on that iPhone to log in on that device."
Or something. 
Or you leave it and if they question it, [@Jillian Balfour] or I may be able to respond to it. </a:t>
            </a:r>
          </a:p>
        </p188:txBody>
        <p188:extLst>
          <p:ext xmlns:p="http://schemas.openxmlformats.org/presentationml/2006/main" uri="{57CB4572-C831-44C2-8A1C-0ADB6CCDFE69}">
            <p223:reactions xmlns:p223="http://schemas.microsoft.com/office/powerpoint/2022/03/main">
              <p223:rxn type="👍">
                <p223:instance time="2024-02-20T23:38:37.732" authorId="{54961C8A-88EA-51E9-9585-41743555AE42}"/>
                <p223:instance time="2024-02-21T02:52:02.951" authorId="{677435B6-D9E9-39A4-0BB2-7316CC5CB9F7}"/>
              </p223:rxn>
            </p223:reactions>
          </p:ext>
        </p188:extLst>
      </p188:reply>
      <p188:reply id="{A20A46F3-23EC-4885-9A91-B934185060EC}" authorId="{54961C8A-88EA-51E9-9585-41743555AE42}" created="2024-02-20T23:53:18.360">
        <p188:txBody>
          <a:bodyPr/>
          <a:lstStyle/>
          <a:p>
            <a:r>
              <a:rPr lang="en-US"/>
              <a:t>I'm totally fine with just leaving an explainer out and letting us answer if they have questions! If I had to write it out either in slide or as a concept to say out loud, I had an idea last night, something like, "You can think of biometric verification as useful on that specific device only. For example, Face ID would only be available as an option if you're logging into a Duo-protected service on your iPhone."</a:t>
            </a:r>
          </a:p>
        </p188:txBody>
      </p188:reply>
    </p188:replyLst>
    <p188:txBody>
      <a:bodyPr/>
      <a:lstStyle/>
      <a:p>
        <a:r>
          <a:rPr lang="en-US"/>
          <a:t>Recommend aligning this slide with the language used in the FAQ so it's more familiar and user friendly, something like:
Enables Touch ID and other biometrics. Your Duo devices can now include biometric options such as Touch ID on Mac laptops, Face ID on iPhones, and Android Biometrics. Windows Hello will be an option on personal Windows computers.
Plus a statement:
Biometric options only work when logging in on the registered device. Example: if you register your iPhone with Face ID, you can only use Face ID when signing in to Duo protected services on your iPhone itself.</a:t>
        </a:r>
      </a:p>
    </p188:txBody>
  </p188:cm>
  <p188:cm id="{A5A3D2DB-3E57-4CFA-845B-B4D2509274A9}" authorId="{69F949AC-68A0-FC97-B3E6-D13801511CDB}" status="resolved" created="2024-02-20T21:06:56.800" complete="100000">
    <ac:txMkLst xmlns:ac="http://schemas.microsoft.com/office/drawing/2013/main/command">
      <pc:docMk xmlns:pc="http://schemas.microsoft.com/office/powerpoint/2013/main/command"/>
      <pc:sldMk xmlns:pc="http://schemas.microsoft.com/office/powerpoint/2013/main/command" cId="2144662249" sldId="324"/>
      <ac:spMk id="4" creationId="{4E12EE6D-F833-B391-4C44-716FF02FAA0D}"/>
      <ac:txMk cp="246">
        <ac:context len="492" hash="2435337232"/>
      </ac:txMk>
    </ac:txMkLst>
    <p188:pos x="7130814" y="188148"/>
    <p188:txBody>
      <a:bodyPr/>
      <a:lstStyle/>
      <a:p>
        <a:r>
          <a:rPr lang="en-US"/>
          <a:t>Recommend removing this question. It duplicates the header.</a:t>
        </a:r>
      </a:p>
    </p188:txBody>
  </p188:cm>
  <p188:cm id="{ACC2C16A-7F54-41C6-969B-882375BCC7E8}" authorId="{69F949AC-68A0-FC97-B3E6-D13801511CDB}" status="resolved" created="2024-02-20T21:07:52.208" complete="100000">
    <ac:txMkLst xmlns:ac="http://schemas.microsoft.com/office/drawing/2013/main/command">
      <pc:docMk xmlns:pc="http://schemas.microsoft.com/office/powerpoint/2013/main/command"/>
      <pc:sldMk xmlns:pc="http://schemas.microsoft.com/office/powerpoint/2013/main/command" cId="2144662249" sldId="324"/>
      <ac:spMk id="4" creationId="{4E12EE6D-F833-B391-4C44-716FF02FAA0D}"/>
      <ac:txMk cp="355">
        <ac:context len="492" hash="2435337232"/>
      </ac:txMk>
    </ac:txMkLst>
    <p188:pos x="3800592" y="978370"/>
    <p188:txBody>
      <a:bodyPr/>
      <a:lstStyle/>
      <a:p>
        <a:r>
          <a:rPr lang="en-US"/>
          <a:t>Should be "device options"</a:t>
        </a:r>
      </a:p>
    </p188:txBody>
  </p188:cm>
  <p188:cm id="{F446D47C-33A9-4385-813D-E6D4E97862AA}" authorId="{69F949AC-68A0-FC97-B3E6-D13801511CDB}" status="resolved" created="2024-02-20T21:10:19.214" complete="100000">
    <ac:txMkLst xmlns:ac="http://schemas.microsoft.com/office/drawing/2013/main/command">
      <pc:docMk xmlns:pc="http://schemas.microsoft.com/office/powerpoint/2013/main/command"/>
      <pc:sldMk xmlns:pc="http://schemas.microsoft.com/office/powerpoint/2013/main/command" cId="2144662249" sldId="324"/>
      <ac:spMk id="4" creationId="{4E12EE6D-F833-B391-4C44-716FF02FAA0D}"/>
      <ac:txMk cp="355">
        <ac:context len="492" hash="2435337232"/>
      </ac:txMk>
    </ac:txMkLst>
    <p188:pos x="5493925" y="978370"/>
    <p188:replyLst>
      <p188:reply id="{F940DF6B-5CEF-4753-839F-46507F6AD739}" authorId="{54961C8A-88EA-51E9-9585-41743555AE42}" created="2024-02-20T23:49:39.473">
        <p188:txBody>
          <a:bodyPr/>
          <a:lstStyle/>
          <a:p>
            <a:r>
              <a:rPr lang="en-US"/>
              <a:t>I'd be in favor of this</a:t>
            </a:r>
          </a:p>
        </p188:txBody>
      </p188:reply>
    </p188:replyLst>
    <p188:txBody>
      <a:bodyPr/>
      <a:lstStyle/>
      <a:p>
        <a:r>
          <a:rPr lang="en-US"/>
          <a:t>The first sentence of the bullet doesn't actually explain what biometrics are. Perhaps consider recasting this in a simpler way, as [@Jillian Balfour] suggested above:
"With the Duo Universal Prompt, you now have the option to use biometric verification methods:"</a:t>
        </a:r>
      </a:p>
    </p188:txBody>
  </p188:cm>
  <p188:cm id="{2DFDC274-C45F-46C0-9424-618BE97C3FC0}" authorId="{54961C8A-88EA-51E9-9585-41743555AE42}" status="resolved" created="2024-02-20T23:57:38.047" complete="100000">
    <ac:txMkLst xmlns:ac="http://schemas.microsoft.com/office/drawing/2013/main/command">
      <pc:docMk xmlns:pc="http://schemas.microsoft.com/office/powerpoint/2013/main/command"/>
      <pc:sldMk xmlns:pc="http://schemas.microsoft.com/office/powerpoint/2013/main/command" cId="2144662249" sldId="324"/>
      <ac:spMk id="4" creationId="{4E12EE6D-F833-B391-4C44-716FF02FAA0D}"/>
      <ac:txMk cp="379" len="40">
        <ac:context len="492" hash="2435337232"/>
      </ac:txMk>
    </ac:txMkLst>
    <p188:pos x="6023918" y="1781432"/>
    <p188:txBody>
      <a:bodyPr/>
      <a:lstStyle/>
      <a:p>
        <a:r>
          <a:rPr lang="en-US"/>
          <a:t>Just exposing myself: I made a direct edit to this after a side convo with Katie! "Face ID or Touch ID on iPhones and iPads" is the accurate way to describe that landscape haha</a:t>
        </a:r>
      </a:p>
    </p188:txBody>
  </p188:cm>
</p188:cmLst>
</file>

<file path=ppt/comments/modernComment_146_B80FC74D.xml><?xml version="1.0" encoding="utf-8"?>
<p188:cmLst xmlns:a="http://schemas.openxmlformats.org/drawingml/2006/main" xmlns:r="http://schemas.openxmlformats.org/officeDocument/2006/relationships" xmlns:p188="http://schemas.microsoft.com/office/powerpoint/2018/8/main">
  <p188:cm id="{ABEF446F-165B-494F-A093-43B4E32BE3C1}" authorId="{677435B6-D9E9-39A4-0BB2-7316CC5CB9F7}" created="2024-02-21T02:19:46.809">
    <ac:txMkLst xmlns:ac="http://schemas.microsoft.com/office/drawing/2013/main/command">
      <pc:docMk xmlns:pc="http://schemas.microsoft.com/office/powerpoint/2013/main/command"/>
      <pc:sldMk xmlns:pc="http://schemas.microsoft.com/office/powerpoint/2013/main/command" cId="3088041805" sldId="326"/>
      <ac:spMk id="4" creationId="{4E12EE6D-F833-B391-4C44-716FF02FAA0D}"/>
      <ac:txMk cp="0">
        <ac:context len="165" hash="3746538091"/>
      </ac:txMk>
    </ac:txMkLst>
    <p188:pos x="3826212" y="202659"/>
    <p188:txBody>
      <a:bodyPr/>
      <a:lstStyle/>
      <a:p>
        <a:r>
          <a:rPr lang="en-US"/>
          <a:t>See previous slide comment.</a:t>
        </a:r>
      </a:p>
    </p188:txBody>
  </p188:cm>
</p188:cmLst>
</file>

<file path=ppt/comments/modernComment_148_37147E64.xml><?xml version="1.0" encoding="utf-8"?>
<p188:cmLst xmlns:a="http://schemas.openxmlformats.org/drawingml/2006/main" xmlns:r="http://schemas.openxmlformats.org/officeDocument/2006/relationships" xmlns:p188="http://schemas.microsoft.com/office/powerpoint/2018/8/main">
  <p188:cm id="{B6D6BAE3-10EB-C949-9518-04E53A052FCE}" authorId="{14E07CE4-7C60-42BD-3898-4AD3E19AE9C7}" status="resolved" created="2024-02-19T17:22:41.426" complete="100000">
    <pc:sldMkLst xmlns:pc="http://schemas.microsoft.com/office/powerpoint/2013/main/command">
      <pc:docMk/>
      <pc:sldMk cId="924089956" sldId="328"/>
    </pc:sldMkLst>
    <p188:replyLst>
      <p188:reply id="{F32A8310-EA93-429E-B09A-5219051DA370}" authorId="{01A389CE-4DA0-0EB5-7BCB-58DD8173611E}" created="2024-02-19T17:50:25.984">
        <p188:txBody>
          <a:bodyPr/>
          <a:lstStyle/>
          <a:p>
            <a:r>
              <a:rPr lang="en-US"/>
              <a:t>Excellent - thanks so much for the catch.</a:t>
            </a:r>
          </a:p>
        </p188:txBody>
      </p188:reply>
    </p188:replyLst>
    <p188:txBody>
      <a:bodyPr/>
      <a:lstStyle/>
      <a:p>
        <a:r>
          <a:rPr lang="en-US"/>
          <a:t>Slide title changed again. Probably want it to be the Push title we started with. </a:t>
        </a:r>
      </a:p>
    </p188:txBody>
  </p188:cm>
  <p188:cm id="{7001D26E-E0FD-B24A-BCB5-BBA0FBD5ACE0}" authorId="{14E07CE4-7C60-42BD-3898-4AD3E19AE9C7}" status="resolved" created="2024-02-19T17:25:33.155" complete="100000">
    <pc:sldMkLst xmlns:pc="http://schemas.microsoft.com/office/powerpoint/2013/main/command">
      <pc:docMk/>
      <pc:sldMk cId="924089956" sldId="328"/>
    </pc:sldMkLst>
    <p188:replyLst>
      <p188:reply id="{00402753-B62B-4CD6-BA5F-0CD340A94BFC}" authorId="{54961C8A-88EA-51E9-9585-41743555AE42}" created="2024-02-19T20:45:09.168">
        <p188:txBody>
          <a:bodyPr/>
          <a:lstStyle/>
          <a:p>
            <a:r>
              <a:rPr lang="en-US"/>
              <a:t>Yep, confirmed, this is correct per Duo's documentation.
I do agree it's strange :D I was trying to put myself in their mindset and I think maybe they're thinking a shared device is like a kiosk computer in a lab space or something? So it would make more sense in that setting to just assume for two whole weeks that computer is shared.</a:t>
            </a:r>
          </a:p>
        </p188:txBody>
      </p188:reply>
    </p188:replyLst>
    <p188:txBody>
      <a:bodyPr/>
      <a:lstStyle/>
      <a:p>
        <a:r>
          <a:rPr lang="en-US"/>
          <a:t>[@Jillian Balfour], can you confirm the timing here? It remembers you for 7 days but it won’t prompt you again for 14 days if you say it’s not your device? Feels weird for those to not be the same period of time but maybe I’m the weird one. </a:t>
        </a:r>
      </a:p>
    </p188:txBody>
  </p188:cm>
  <p188:cm id="{C424E053-6C76-4619-828B-F851FD44A3FF}" authorId="{14E07CE4-7C60-42BD-3898-4AD3E19AE9C7}" status="resolved" created="2024-02-20T16:50:28.072" complete="100000">
    <ac:txMkLst xmlns:ac="http://schemas.microsoft.com/office/drawing/2013/main/command">
      <pc:docMk xmlns:pc="http://schemas.microsoft.com/office/powerpoint/2013/main/command"/>
      <pc:sldMk xmlns:pc="http://schemas.microsoft.com/office/powerpoint/2013/main/command" cId="924089956" sldId="328"/>
      <ac:spMk id="4" creationId="{4E12EE6D-F833-B391-4C44-716FF02FAA0D}"/>
      <ac:txMk cp="32">
        <ac:context len="384" hash="2236864738"/>
      </ac:txMk>
    </ac:txMkLst>
    <p188:pos x="1240778" y="890123"/>
    <p188:txBody>
      <a:bodyPr/>
      <a:lstStyle/>
      <a:p>
        <a:r>
          <a:rPr lang="en-US"/>
          <a:t>Step #s again here are off, not sure if we want these as Steps though at this point. </a:t>
        </a:r>
      </a:p>
    </p188:txBody>
    <p188:extLst>
      <p:ext xmlns:p="http://schemas.openxmlformats.org/presentationml/2006/main" uri="{57CB4572-C831-44C2-8A1C-0ADB6CCDFE69}">
        <p223:reactions xmlns:p223="http://schemas.microsoft.com/office/powerpoint/2022/03/main">
          <p223:rxn type="👍">
            <p223:instance time="2024-02-20T17:09:32.718" authorId="{01A389CE-4DA0-0EB5-7BCB-58DD8173611E}"/>
          </p223:rxn>
        </p223:reactions>
      </p:ext>
    </p188:extLst>
  </p188:cm>
  <p188:cm id="{65FBD05D-DFC3-45EE-86C7-71D81D7A94E0}" authorId="{69F949AC-68A0-FC97-B3E6-D13801511CDB}" status="resolved" created="2024-02-20T18:44:50.813" complete="100000">
    <ac:txMkLst xmlns:ac="http://schemas.microsoft.com/office/drawing/2013/main/command">
      <pc:docMk xmlns:pc="http://schemas.microsoft.com/office/powerpoint/2013/main/command"/>
      <pc:sldMk xmlns:pc="http://schemas.microsoft.com/office/powerpoint/2013/main/command" cId="924089956" sldId="328"/>
      <ac:spMk id="2" creationId="{41E44A97-35AE-F464-8F49-AB85A9EE63BB}"/>
      <ac:txMk cp="11">
        <ac:context len="26" hash="4145675436"/>
      </ac:txMk>
    </ac:txMkLst>
    <p188:pos x="4195703" y="216370"/>
    <p188:txBody>
      <a:bodyPr/>
      <a:lstStyle/>
      <a:p>
        <a:r>
          <a:rPr lang="en-US"/>
          <a:t>I would suggest removing "Duo Universal Prompt" from all of these headers. I think it impedes understanding instead of helping it.
If it seems important to have "Duo Universal Prompt" on every slide, consider putting it in the footer, perhaps near the slide number.</a:t>
        </a:r>
      </a:p>
    </p188:txBody>
  </p188:cm>
  <p188:cm id="{AB9E2A8A-731F-4627-94DD-C289E3759B25}" authorId="{677435B6-D9E9-39A4-0BB2-7316CC5CB9F7}" status="resolved" created="2024-02-20T20:26:29.612" complete="100000">
    <ac:txMkLst xmlns:ac="http://schemas.microsoft.com/office/drawing/2013/main/command">
      <pc:docMk xmlns:pc="http://schemas.microsoft.com/office/powerpoint/2013/main/command"/>
      <pc:sldMk xmlns:pc="http://schemas.microsoft.com/office/powerpoint/2013/main/command" cId="924089956" sldId="328"/>
      <ac:spMk id="4" creationId="{4E12EE6D-F833-B391-4C44-716FF02FAA0D}"/>
      <ac:txMk cp="0" len="327">
        <ac:context len="384" hash="2236864738"/>
      </ac:txMk>
    </ac:txMkLst>
    <p188:pos x="3866744" y="4296382"/>
    <p188:txBody>
      <a:bodyPr/>
      <a:lstStyle/>
      <a:p>
        <a:r>
          <a:rPr lang="en-US"/>
          <a:t>Formatting could be the lead sentence then bullet points for the other points in each paragraph. It would be easier to read.</a:t>
        </a:r>
      </a:p>
    </p188:txBody>
  </p188:cm>
  <p188:cm id="{4C85E5EE-3080-400E-A5D2-F81310D55326}" authorId="{677435B6-D9E9-39A4-0BB2-7316CC5CB9F7}" status="resolved" created="2024-02-20T20:31:24.138" complete="100000">
    <ac:txMkLst xmlns:ac="http://schemas.microsoft.com/office/drawing/2013/main/command">
      <pc:docMk xmlns:pc="http://schemas.microsoft.com/office/powerpoint/2013/main/command"/>
      <pc:sldMk xmlns:pc="http://schemas.microsoft.com/office/powerpoint/2013/main/command" cId="924089956" sldId="328"/>
      <ac:spMk id="4" creationId="{4E12EE6D-F833-B391-4C44-716FF02FAA0D}"/>
      <ac:txMk cp="98" len="13">
        <ac:context len="384" hash="2236864738"/>
      </ac:txMk>
    </ac:txMkLst>
    <p188:pos x="5552872" y="1548319"/>
    <p188:txBody>
      <a:bodyPr/>
      <a:lstStyle/>
      <a:p>
        <a:r>
          <a:rPr lang="en-US"/>
          <a:t>Universal Prompt (recommended) or Duo Universal Prompt not Duo Universal</a:t>
        </a:r>
      </a:p>
    </p188:txBody>
  </p188:cm>
  <p188:cm id="{85CA11E4-EDD3-4F00-965D-A3A80F0B0882}" authorId="{69F949AC-68A0-FC97-B3E6-D13801511CDB}" status="resolved" created="2024-02-20T20:53:27.475" complete="100000">
    <ac:txMkLst xmlns:ac="http://schemas.microsoft.com/office/drawing/2013/main/command">
      <pc:docMk xmlns:pc="http://schemas.microsoft.com/office/powerpoint/2013/main/command"/>
      <pc:sldMk xmlns:pc="http://schemas.microsoft.com/office/powerpoint/2013/main/command" cId="924089956" sldId="328"/>
      <ac:spMk id="2" creationId="{41E44A97-35AE-F464-8F49-AB85A9EE63BB}"/>
      <ac:txMk cp="13" len="12">
        <ac:context len="26" hash="4145675436"/>
      </ac:txMk>
    </ac:txMkLst>
    <p188:pos x="4007555" y="216370"/>
    <p188:txBody>
      <a:bodyPr/>
      <a:lstStyle/>
      <a:p>
        <a:r>
          <a:rPr lang="en-US"/>
          <a:t>Recommend using quotation marks:
New "Remember Me"</a:t>
        </a:r>
      </a:p>
    </p188:txBody>
    <p188:extLst>
      <p:ext xmlns:p="http://schemas.openxmlformats.org/presentationml/2006/main" uri="{57CB4572-C831-44C2-8A1C-0ADB6CCDFE69}">
        <p223:reactions xmlns:p223="http://schemas.microsoft.com/office/powerpoint/2022/03/main">
          <p223:rxn type="👍">
            <p223:instance time="2024-02-20T23:12:15.843" authorId="{54961C8A-88EA-51E9-9585-41743555AE42}"/>
          </p223:rxn>
        </p223:reactions>
      </p:ext>
    </p188:extLst>
  </p188:cm>
  <p188:cm id="{856EDB57-52C8-44B2-8147-0A10EBB969DA}" authorId="{69F949AC-68A0-FC97-B3E6-D13801511CDB}" status="resolved" created="2024-02-20T20:54:35.540" complete="100000">
    <ac:txMkLst xmlns:ac="http://schemas.microsoft.com/office/drawing/2013/main/command">
      <pc:docMk xmlns:pc="http://schemas.microsoft.com/office/powerpoint/2013/main/command"/>
      <pc:sldMk xmlns:pc="http://schemas.microsoft.com/office/powerpoint/2013/main/command" cId="924089956" sldId="328"/>
      <ac:spMk id="4" creationId="{4E12EE6D-F833-B391-4C44-716FF02FAA0D}"/>
      <ac:txMk cp="0">
        <ac:context len="384" hash="2236864738"/>
      </ac:txMk>
    </ac:txMkLst>
    <p188:pos x="3461925" y="216370"/>
    <p188:txBody>
      <a:bodyPr/>
      <a:lstStyle/>
      <a:p>
        <a:r>
          <a:rPr lang="en-US"/>
          <a:t>Recommend quotation marks and other tweaks:
Instead of "Remember me" checkbox:</a:t>
        </a:r>
      </a:p>
    </p188:txBody>
  </p188:cm>
  <p188:cm id="{A9D520F0-E89E-4F5F-972C-99006D1B4B38}" authorId="{69F949AC-68A0-FC97-B3E6-D13801511CDB}" status="resolved" created="2024-02-20T20:59:06.378" complete="100000">
    <ac:txMkLst xmlns:ac="http://schemas.microsoft.com/office/drawing/2013/main/command">
      <pc:docMk xmlns:pc="http://schemas.microsoft.com/office/powerpoint/2013/main/command"/>
      <pc:sldMk xmlns:pc="http://schemas.microsoft.com/office/powerpoint/2013/main/command" cId="924089956" sldId="328"/>
      <ac:spMk id="4" creationId="{4E12EE6D-F833-B391-4C44-716FF02FAA0D}"/>
      <ac:txMk cp="4" len="20">
        <ac:context len="384" hash="2236864738"/>
      </ac:txMk>
    </ac:txMkLst>
    <p188:pos x="3236148" y="903111"/>
    <p188:txBody>
      <a:bodyPr/>
      <a:lstStyle/>
      <a:p>
        <a:r>
          <a:rPr lang="en-US"/>
          <a:t>Looks like the text, screenshot, and red annotation (arrow and circle) need some adjusting so they relate to each other accurately.
"Is this your device" is the name of the window/prompt/screen — NOT a button.
The button is labeled "Yes, this is my device". I would recommend naming it in the text description.
Relatedly, the phrase "you will be directed to your application" seems unnecessary in BOTH blurbs here because it happens in both situations, and thus isn't a distinguishing aspect of the two choices.</a:t>
        </a:r>
      </a:p>
    </p188:txBody>
    <p188:extLst>
      <p:ext xmlns:p="http://schemas.openxmlformats.org/presentationml/2006/main" uri="{57CB4572-C831-44C2-8A1C-0ADB6CCDFE69}">
        <p223:reactions xmlns:p223="http://schemas.microsoft.com/office/powerpoint/2022/03/main">
          <p223:rxn type="👍">
            <p223:instance time="2024-02-20T21:54:15.984" authorId="{14E07CE4-7C60-42BD-3898-4AD3E19AE9C7}"/>
            <p223:instance time="2024-02-20T23:13:11.128" authorId="{54961C8A-88EA-51E9-9585-41743555AE42}"/>
          </p223:rxn>
        </p223:reactions>
      </p:ext>
    </p188:extLst>
  </p188:cm>
</p188:cmLst>
</file>

<file path=ppt/comments/modernComment_149_FECB6344.xml><?xml version="1.0" encoding="utf-8"?>
<p188:cmLst xmlns:a="http://schemas.openxmlformats.org/drawingml/2006/main" xmlns:r="http://schemas.openxmlformats.org/officeDocument/2006/relationships" xmlns:p188="http://schemas.microsoft.com/office/powerpoint/2018/8/main">
  <p188:cm id="{A1F45538-20CB-4BF2-B78E-BF9FEEF5F1CA}" authorId="{01A389CE-4DA0-0EB5-7BCB-58DD8173611E}" status="resolved" created="2024-02-19T22:50:47.195" complete="100000">
    <ac:deMkLst xmlns:ac="http://schemas.microsoft.com/office/drawing/2013/main/command">
      <pc:docMk xmlns:pc="http://schemas.microsoft.com/office/powerpoint/2013/main/command"/>
      <pc:sldMk xmlns:pc="http://schemas.microsoft.com/office/powerpoint/2013/main/command" cId="4274742084" sldId="329"/>
      <ac:grpSpMk id="5" creationId="{6232C79B-B18D-B644-A095-37F9C8F80F73}"/>
    </ac:deMkLst>
    <p188:txBody>
      <a:bodyPr/>
      <a:lstStyle/>
      <a:p>
        <a:r>
          <a:rPr lang="en-US"/>
          <a:t>Use Katie's screenshot here that works in accordance with this concept.</a:t>
        </a:r>
      </a:p>
    </p188:txBody>
  </p188:cm>
  <p188:cm id="{097EA228-7CAC-4FBA-85C4-FC032259B8C7}" authorId="{01A389CE-4DA0-0EB5-7BCB-58DD8173611E}" created="2024-02-20T00:36:39.661">
    <pc:sldMkLst xmlns:pc="http://schemas.microsoft.com/office/powerpoint/2013/main/command">
      <pc:docMk/>
      <pc:sldMk cId="4274742084" sldId="329"/>
    </pc:sldMkLst>
    <p188:replyLst>
      <p188:reply id="{EC121054-6789-441D-971F-B71F89B16895}" authorId="{14E07CE4-7C60-42BD-3898-4AD3E19AE9C7}" created="2024-02-20T16:53:57.872">
        <p188:txBody>
          <a:bodyPr/>
          <a:lstStyle/>
          <a:p>
            <a:r>
              <a:rPr lang="en-US"/>
              <a:t>I'd say another demo is probably not a bad idea. 
You'll just need to be prepared to probably have incognito windows, as you'll have logged in earlier with the other demo. 
However, you could combine them into one demo if that's easier (it will automatically do your Verified push, and you can show them what that looks like, and then you can hit Other Options to show them this without worrying about having to log in again). </a:t>
            </a:r>
          </a:p>
        </p188:txBody>
        <p188:extLst>
          <p:ext xmlns:p="http://schemas.openxmlformats.org/presentationml/2006/main" uri="{57CB4572-C831-44C2-8A1C-0ADB6CCDFE69}">
            <p223:reactions xmlns:p223="http://schemas.microsoft.com/office/powerpoint/2022/03/main">
              <p223:rxn type="👍">
                <p223:instance time="2024-02-21T02:47:32.661" authorId="{677435B6-D9E9-39A4-0BB2-7316CC5CB9F7}"/>
              </p223:rxn>
            </p223:reactions>
          </p:ext>
        </p188:extLst>
      </p188:reply>
    </p188:replyLst>
    <p188:txBody>
      <a:bodyPr/>
      <a:lstStyle/>
      <a:p>
        <a:r>
          <a:rPr lang="en-US"/>
          <a:t>Do we want to follow up this slide with the same live demo slide as in slide 13 with a slightly different title? (We need each slide to have a different title for accommodation purposes.)</a:t>
        </a:r>
      </a:p>
    </p188:txBody>
  </p188:cm>
  <p188:cm id="{EE9CC168-5CCA-4C2D-9E11-E2B63A481185}" authorId="{69F949AC-68A0-FC97-B3E6-D13801511CDB}" status="resolved" created="2024-02-20T20:44:44.160" complete="100000">
    <ac:txMkLst xmlns:ac="http://schemas.microsoft.com/office/drawing/2013/main/command">
      <pc:docMk xmlns:pc="http://schemas.microsoft.com/office/powerpoint/2013/main/command"/>
      <pc:sldMk xmlns:pc="http://schemas.microsoft.com/office/powerpoint/2013/main/command" cId="4274742084" sldId="329"/>
      <ac:spMk id="4" creationId="{4E12EE6D-F833-B391-4C44-716FF02FAA0D}"/>
      <ac:txMk cp="8" len="25">
        <ac:context len="165" hash="2851718675"/>
      </ac:txMk>
    </ac:txMkLst>
    <p188:pos x="2991555" y="592666"/>
    <p188:replyLst>
      <p188:reply id="{B4BAD64F-388D-446B-95D3-3EA0FD9FBE8A}" authorId="{54961C8A-88EA-51E9-9585-41743555AE42}" created="2024-02-20T23:37:29.743">
        <p188:txBody>
          <a:bodyPr/>
          <a:lstStyle/>
          <a:p>
            <a:r>
              <a:rPr lang="en-US"/>
              <a:t>I'd vote "choose your verification method" for consistency</a:t>
            </a:r>
          </a:p>
        </p188:txBody>
        <p188:extLst>
          <p:ext xmlns:p="http://schemas.openxmlformats.org/presentationml/2006/main" uri="{57CB4572-C831-44C2-8A1C-0ADB6CCDFE69}">
            <p223:reactions xmlns:p223="http://schemas.microsoft.com/office/powerpoint/2022/03/main">
              <p223:rxn type="👍">
                <p223:instance time="2024-02-20T23:42:54.277" authorId="{69F949AC-68A0-FC97-B3E6-D13801511CDB}"/>
              </p223:rxn>
            </p223:reactions>
          </p:ext>
        </p188:extLst>
      </p188:reply>
    </p188:replyLst>
    <p188:txBody>
      <a:bodyPr/>
      <a:lstStyle/>
      <a:p>
        <a:r>
          <a:rPr lang="en-US"/>
          <a:t>Could this be simplified to something like "Choose a verification option"?</a:t>
        </a:r>
      </a:p>
    </p188:txBody>
  </p188:cm>
  <p188:cm id="{C4A98EAA-94B2-4FEE-B873-34BB3F3B55DF}" authorId="{69F949AC-68A0-FC97-B3E6-D13801511CDB}" status="resolved" created="2024-02-20T20:45:07.192" complete="100000">
    <ac:txMkLst xmlns:ac="http://schemas.microsoft.com/office/drawing/2013/main/command">
      <pc:docMk xmlns:pc="http://schemas.microsoft.com/office/powerpoint/2013/main/command"/>
      <pc:sldMk xmlns:pc="http://schemas.microsoft.com/office/powerpoint/2013/main/command" cId="4274742084" sldId="329"/>
      <ac:spMk id="4" creationId="{4E12EE6D-F833-B391-4C44-716FF02FAA0D}"/>
      <ac:txMk cp="154" len="6">
        <ac:context len="165" hash="2851718675"/>
      </ac:txMk>
    </ac:txMkLst>
    <p188:pos x="4073407" y="3556000"/>
    <p188:txBody>
      <a:bodyPr/>
      <a:lstStyle/>
      <a:p>
        <a:r>
          <a:rPr lang="en-US"/>
          <a:t>Not an app. :)</a:t>
        </a:r>
      </a:p>
    </p188:txBody>
  </p188:cm>
  <p188:cm id="{73CE845B-7AE2-4F7D-81F6-C6381CCCF0FA}" authorId="{69F949AC-68A0-FC97-B3E6-D13801511CDB}" status="resolved" created="2024-02-20T21:06:31.190" complete="100000">
    <ac:txMkLst xmlns:ac="http://schemas.microsoft.com/office/drawing/2013/main/command">
      <pc:docMk xmlns:pc="http://schemas.microsoft.com/office/powerpoint/2013/main/command"/>
      <pc:sldMk xmlns:pc="http://schemas.microsoft.com/office/powerpoint/2013/main/command" cId="4274742084" sldId="329"/>
      <ac:spMk id="2" creationId="{41E44A97-35AE-F464-8F49-AB85A9EE63BB}"/>
      <ac:txMk cp="0" len="8">
        <ac:context len="51" hash="724121630"/>
      </ac:txMk>
    </ac:txMkLst>
    <p188:pos x="5371629" y="216370"/>
    <p188:txBody>
      <a:bodyPr/>
      <a:lstStyle/>
      <a:p>
        <a:r>
          <a:rPr lang="en-US"/>
          <a:t>See comments about header on slides 18 and 19.</a:t>
        </a:r>
      </a:p>
    </p188:txBody>
  </p188:cm>
</p188:cmLst>
</file>

<file path=ppt/comments/modernComment_14A_4C9B0190.xml><?xml version="1.0" encoding="utf-8"?>
<p188:cmLst xmlns:a="http://schemas.openxmlformats.org/drawingml/2006/main" xmlns:r="http://schemas.openxmlformats.org/officeDocument/2006/relationships" xmlns:p188="http://schemas.microsoft.com/office/powerpoint/2018/8/main">
  <p188:cm id="{45738698-D6C5-45AF-A324-8DA75A3E09E9}" authorId="{69F949AC-68A0-FC97-B3E6-D13801511CDB}" status="resolved" created="2024-02-20T18:48:52.072" complete="100000">
    <ac:txMkLst xmlns:ac="http://schemas.microsoft.com/office/drawing/2013/main/command">
      <pc:docMk xmlns:pc="http://schemas.microsoft.com/office/powerpoint/2013/main/command"/>
      <pc:sldMk xmlns:pc="http://schemas.microsoft.com/office/powerpoint/2013/main/command" cId="1285226896" sldId="330"/>
      <ac:spMk id="4" creationId="{FBC63992-4D63-3856-90F6-5B090B488C34}"/>
      <ac:txMk cp="85">
        <ac:context len="86" hash="4110876205"/>
      </ac:txMk>
    </ac:txMkLst>
    <p188:pos x="3320814" y="4299185"/>
    <p188:txBody>
      <a:bodyPr/>
      <a:lstStyle/>
      <a:p>
        <a:r>
          <a:rPr lang="en-US"/>
          <a:t>No need to include the dates here if they're on the first slide.</a:t>
        </a:r>
      </a:p>
    </p188:txBody>
    <p188:extLst>
      <p:ext xmlns:p="http://schemas.openxmlformats.org/presentationml/2006/main" uri="{57CB4572-C831-44C2-8A1C-0ADB6CCDFE69}">
        <p223:reactions xmlns:p223="http://schemas.microsoft.com/office/powerpoint/2022/03/main">
          <p223:rxn type="👍">
            <p223:instance time="2024-02-20T19:18:41.194" authorId="{01A389CE-4DA0-0EB5-7BCB-58DD8173611E}"/>
          </p223:rxn>
        </p223:reactions>
      </p:ext>
    </p188:extLst>
  </p188:cm>
</p188:cmLst>
</file>

<file path=ppt/comments/modernComment_14C_CCDDFBE6.xml><?xml version="1.0" encoding="utf-8"?>
<p188:cmLst xmlns:a="http://schemas.openxmlformats.org/drawingml/2006/main" xmlns:r="http://schemas.openxmlformats.org/officeDocument/2006/relationships" xmlns:p188="http://schemas.microsoft.com/office/powerpoint/2018/8/main">
  <p188:cm id="{B72A4125-539A-4C8F-B5ED-37569C39F9A6}" authorId="{69F949AC-68A0-FC97-B3E6-D13801511CDB}" status="resolved" created="2024-02-20T18:33:31.413" complete="100000">
    <ac:txMkLst xmlns:ac="http://schemas.microsoft.com/office/drawing/2013/main/command">
      <pc:docMk xmlns:pc="http://schemas.microsoft.com/office/powerpoint/2013/main/command"/>
      <pc:sldMk xmlns:pc="http://schemas.microsoft.com/office/powerpoint/2013/main/command" cId="3437100006" sldId="332"/>
      <ac:spMk id="6" creationId="{654FCA86-00A8-515E-7F7F-77B653C5FE5D}"/>
      <ac:txMk cp="0" len="17">
        <ac:context len="18" hash="45001443"/>
      </ac:txMk>
    </ac:txMkLst>
    <p188:pos x="3988740" y="1740370"/>
    <p188:replyLst>
      <p188:reply id="{7E4D6BC7-12AC-4C80-AEC6-2192BD090B68}" authorId="{677435B6-D9E9-39A4-0BB2-7316CC5CB9F7}" created="2024-02-20T20:24:14.482">
        <p188:txBody>
          <a:bodyPr/>
          <a:lstStyle/>
          <a:p>
            <a:r>
              <a:rPr lang="en-US"/>
              <a:t>...and throughout where mentioned.</a:t>
            </a:r>
          </a:p>
        </p188:txBody>
        <p188:extLst>
          <p:ext xmlns:p="http://schemas.openxmlformats.org/presentationml/2006/main" uri="{57CB4572-C831-44C2-8A1C-0ADB6CCDFE69}">
            <p223:reactions xmlns:p223="http://schemas.microsoft.com/office/powerpoint/2022/03/main">
              <p223:rxn type="👍">
                <p223:instance time="2024-02-20T20:33:59.481" authorId="{69F949AC-68A0-FC97-B3E6-D13801511CDB}"/>
              </p223:rxn>
            </p223:reactions>
          </p:ext>
        </p188:extLst>
      </p188:reply>
    </p188:replyLst>
    <p188:txBody>
      <a:bodyPr/>
      <a:lstStyle/>
      <a:p>
        <a:r>
          <a:rPr lang="en-US"/>
          <a:t>Recommend simplifying this title to just "Verified Duo Push"</a:t>
        </a:r>
      </a:p>
    </p188:txBody>
    <p188:extLst>
      <p:ext xmlns:p="http://schemas.openxmlformats.org/presentationml/2006/main" uri="{57CB4572-C831-44C2-8A1C-0ADB6CCDFE69}">
        <p223:reactions xmlns:p223="http://schemas.microsoft.com/office/powerpoint/2022/03/main">
          <p223:rxn type="👍">
            <p223:instance time="2024-02-20T20:23:58.154" authorId="{677435B6-D9E9-39A4-0BB2-7316CC5CB9F7}"/>
          </p223:rxn>
        </p223:reactions>
      </p:ext>
    </p188:extLst>
  </p188:cm>
</p188:cmLst>
</file>

<file path=ppt/comments/modernComment_14E_666419F0.xml><?xml version="1.0" encoding="utf-8"?>
<p188:cmLst xmlns:a="http://schemas.openxmlformats.org/drawingml/2006/main" xmlns:r="http://schemas.openxmlformats.org/officeDocument/2006/relationships" xmlns:p188="http://schemas.microsoft.com/office/powerpoint/2018/8/main">
  <p188:cm id="{6B914627-6F65-487A-AB8D-DB55A484B0B5}" authorId="{54961C8A-88EA-51E9-9585-41743555AE42}" status="resolved" created="2024-02-19T20:59:52.476" complete="100000">
    <pc:sldMkLst xmlns:pc="http://schemas.microsoft.com/office/powerpoint/2013/main/command">
      <pc:docMk/>
      <pc:sldMk cId="1717836272" sldId="334"/>
    </pc:sldMkLst>
    <p188:txBody>
      <a:bodyPr/>
      <a:lstStyle/>
      <a:p>
        <a:r>
          <a:rPr lang="en-US"/>
          <a:t>We haven't used language like "authentication choice" before, even though very similar functionality exists in the prompt we're used to today. I'm concerned this will make it sound like a brand new feature and will be intimidating. I think I would lean toward something more like "Duo Universal Prompt: Choosing Your Verification Method"</a:t>
        </a:r>
      </a:p>
    </p188:txBody>
  </p188:cm>
</p188:cmLst>
</file>

<file path=ppt/comments/modernComment_14F_5E400A0A.xml><?xml version="1.0" encoding="utf-8"?>
<p188:cmLst xmlns:a="http://schemas.openxmlformats.org/drawingml/2006/main" xmlns:r="http://schemas.openxmlformats.org/officeDocument/2006/relationships" xmlns:p188="http://schemas.microsoft.com/office/powerpoint/2018/8/main">
  <p188:cm id="{A6B29576-0298-4918-8574-C876881F418B}" authorId="{677435B6-D9E9-39A4-0BB2-7316CC5CB9F7}" status="resolved" created="2024-02-20T20:30:24.371" complete="100000">
    <ac:txMkLst xmlns:ac="http://schemas.microsoft.com/office/drawing/2013/main/command">
      <pc:docMk xmlns:pc="http://schemas.microsoft.com/office/powerpoint/2013/main/command"/>
      <pc:sldMk xmlns:pc="http://schemas.microsoft.com/office/powerpoint/2013/main/command" cId="1581255178" sldId="335"/>
      <ac:spMk id="4" creationId="{4E12EE6D-F833-B391-4C44-716FF02FAA0D}"/>
      <ac:txMk cp="21" len="8">
        <ac:context len="60" hash="2078714857"/>
      </ac:txMk>
    </ac:txMkLst>
    <p188:pos x="5423170" y="899808"/>
    <p188:txBody>
      <a:bodyPr/>
      <a:lstStyle/>
      <a:p>
        <a:r>
          <a:rPr lang="en-US"/>
          <a:t>Verified Push or Verified Duo Push here (whichever one for consistency throughout)</a:t>
        </a:r>
      </a:p>
    </p188:txBody>
    <p188:extLst>
      <p:ext xmlns:p="http://schemas.openxmlformats.org/presentationml/2006/main" uri="{57CB4572-C831-44C2-8A1C-0ADB6CCDFE69}">
        <p223:reactions xmlns:p223="http://schemas.microsoft.com/office/powerpoint/2022/03/main">
          <p223:rxn type="👍">
            <p223:instance time="2024-02-20T20:39:29.492" authorId="{69F949AC-68A0-FC97-B3E6-D13801511CDB}"/>
            <p223:instance time="2024-02-20T23:13:29.410" authorId="{54961C8A-88EA-51E9-9585-41743555AE42}"/>
          </p223:rxn>
        </p223:reactions>
      </p:ext>
    </p188:extLst>
  </p188:cm>
  <p188:cm id="{B9DA032C-5F06-41F5-A3AE-FE1387A98269}" authorId="{14E07CE4-7C60-42BD-3898-4AD3E19AE9C7}" status="resolved" created="2024-02-20T21:56:00.896" complete="100000">
    <ac:txMkLst xmlns:ac="http://schemas.microsoft.com/office/drawing/2013/main/command">
      <pc:docMk xmlns:pc="http://schemas.microsoft.com/office/powerpoint/2013/main/command"/>
      <pc:sldMk xmlns:pc="http://schemas.microsoft.com/office/powerpoint/2013/main/command" cId="1581255178" sldId="335"/>
      <ac:spMk id="2" creationId="{41E44A97-35AE-F464-8F49-AB85A9EE63BB}"/>
      <ac:txMk cp="5" len="1">
        <ac:context len="32" hash="3703677891"/>
      </ac:txMk>
    </ac:txMkLst>
    <p188:pos x="1118330" y="191870"/>
    <p188:txBody>
      <a:bodyPr/>
      <a:lstStyle/>
      <a:p>
        <a:r>
          <a:rPr lang="en-US"/>
          <a:t>All these Demos are numbered as "1". Do you want them to be numbered? I think maybe just "Demo:" with no numbers is fine for that part of the Header. IMO anyways. </a:t>
        </a:r>
      </a:p>
    </p188:txBody>
    <p188:extLst>
      <p:ext xmlns:p="http://schemas.openxmlformats.org/presentationml/2006/main" uri="{57CB4572-C831-44C2-8A1C-0ADB6CCDFE69}">
        <p223:reactions xmlns:p223="http://schemas.microsoft.com/office/powerpoint/2022/03/main">
          <p223:rxn type="👍">
            <p223:instance time="2024-02-20T23:13:30.832" authorId="{54961C8A-88EA-51E9-9585-41743555AE42}"/>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F791D-CDB9-46A6-B81D-3E08EFB6AADA}" type="datetimeFigureOut">
              <a:t>2/27/24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D74FF-059D-44D6-848A-2F1B44E6EE23}" type="slidenum">
              <a:t>‹#›</a:t>
            </a:fld>
            <a:endParaRPr lang="en-US"/>
          </a:p>
        </p:txBody>
      </p:sp>
    </p:spTree>
    <p:extLst>
      <p:ext uri="{BB962C8B-B14F-4D97-AF65-F5344CB8AC3E}">
        <p14:creationId xmlns:p14="http://schemas.microsoft.com/office/powerpoint/2010/main" val="375596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upport.apple.com/en-us/HT207054"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upport.apple.com/en-us/HT20408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upport.microsoft.com/en-us/windows/learn-about-windows-hello-and-set-it-up-dae28983-8242-bb2a-d3d1-87c9d265a5f0"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guide.duo.com/universal-prompt#security-ke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upport.google.com/nexus/answer/6285273"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amsung.com/us/support/answer/ANS00062630/" TargetMode="External"/><Relationship Id="rId5" Type="http://schemas.openxmlformats.org/officeDocument/2006/relationships/hyperlink" Target="https://www.samsung.com/us/support/answer/ANS00082563/" TargetMode="External"/><Relationship Id="rId4" Type="http://schemas.openxmlformats.org/officeDocument/2006/relationships/hyperlink" Target="https://support.google.com/pixelphone/answer/951703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1</a:t>
            </a:fld>
            <a:endParaRPr lang="en-US"/>
          </a:p>
        </p:txBody>
      </p:sp>
    </p:spTree>
    <p:extLst>
      <p:ext uri="{BB962C8B-B14F-4D97-AF65-F5344CB8AC3E}">
        <p14:creationId xmlns:p14="http://schemas.microsoft.com/office/powerpoint/2010/main" val="392120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Come back to this slide.</a:t>
            </a:r>
          </a:p>
        </p:txBody>
      </p:sp>
      <p:sp>
        <p:nvSpPr>
          <p:cNvPr id="4" name="Slide Number Placeholder 3"/>
          <p:cNvSpPr>
            <a:spLocks noGrp="1"/>
          </p:cNvSpPr>
          <p:nvPr>
            <p:ph type="sldNum" sz="quarter" idx="5"/>
          </p:nvPr>
        </p:nvSpPr>
        <p:spPr/>
        <p:txBody>
          <a:bodyPr/>
          <a:lstStyle/>
          <a:p>
            <a:fld id="{23AD74FF-059D-44D6-848A-2F1B44E6EE23}" type="slidenum">
              <a:rPr lang="en-US"/>
              <a:t>10</a:t>
            </a:fld>
            <a:endParaRPr lang="en-US"/>
          </a:p>
        </p:txBody>
      </p:sp>
    </p:spTree>
    <p:extLst>
      <p:ext uri="{BB962C8B-B14F-4D97-AF65-F5344CB8AC3E}">
        <p14:creationId xmlns:p14="http://schemas.microsoft.com/office/powerpoint/2010/main" val="160882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11</a:t>
            </a:fld>
            <a:endParaRPr lang="en-US"/>
          </a:p>
        </p:txBody>
      </p:sp>
    </p:spTree>
    <p:extLst>
      <p:ext uri="{BB962C8B-B14F-4D97-AF65-F5344CB8AC3E}">
        <p14:creationId xmlns:p14="http://schemas.microsoft.com/office/powerpoint/2010/main" val="246512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can choose to verify your identity in the Duo Universal Prompt in a variety of ways:</a:t>
            </a:r>
          </a:p>
          <a:p>
            <a:pPr marL="171450" indent="-171450">
              <a:buFont typeface="Arial"/>
              <a:buChar char="•"/>
            </a:pPr>
            <a:r>
              <a:rPr lang="en-US">
                <a:ea typeface="Calibri"/>
                <a:cs typeface="+mn-lt"/>
              </a:rPr>
              <a:t>Two popular methods to verify your identity include the strongest options from security point of view: biometric ID and Duo Mobile Push approval.</a:t>
            </a:r>
          </a:p>
          <a:p>
            <a:pPr marL="171450" indent="-171450">
              <a:buFont typeface="Arial"/>
              <a:buChar char="•"/>
            </a:pPr>
            <a:r>
              <a:rPr lang="en-US">
                <a:ea typeface="Calibri"/>
                <a:cs typeface="+mn-lt"/>
              </a:rPr>
              <a:t>Emphasize: All methods are secure. Some increase security more, including biometric identification and Duo Mobile Push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12</a:t>
            </a:fld>
            <a:endParaRPr lang="en-US"/>
          </a:p>
        </p:txBody>
      </p:sp>
    </p:spTree>
    <p:extLst>
      <p:ext uri="{BB962C8B-B14F-4D97-AF65-F5344CB8AC3E}">
        <p14:creationId xmlns:p14="http://schemas.microsoft.com/office/powerpoint/2010/main" val="395195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To choose a different way of verifying your identity when you log into a service, click Other Options.</a:t>
            </a:r>
            <a:endParaRPr lang="en-US">
              <a:ea typeface="Calibri"/>
              <a:cs typeface="+mn-lt"/>
            </a:endParaRPr>
          </a:p>
          <a:p>
            <a:r>
              <a:rPr lang="en-US">
                <a:ea typeface="Calibri"/>
                <a:cs typeface="Calibri"/>
              </a:rPr>
              <a:t>2.   Other options takes you to screen with list of verification methods.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13</a:t>
            </a:fld>
            <a:endParaRPr lang="en-US"/>
          </a:p>
        </p:txBody>
      </p:sp>
    </p:spTree>
    <p:extLst>
      <p:ext uri="{BB962C8B-B14F-4D97-AF65-F5344CB8AC3E}">
        <p14:creationId xmlns:p14="http://schemas.microsoft.com/office/powerpoint/2010/main" val="2674642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 Review verification options for your selection.</a:t>
            </a:r>
          </a:p>
          <a:p>
            <a:r>
              <a:rPr lang="en-US">
                <a:ea typeface="Calibri"/>
                <a:cs typeface="Calibri"/>
              </a:rPr>
              <a:t>4. Follow the steps in your verification device to log in.</a:t>
            </a:r>
          </a:p>
        </p:txBody>
      </p:sp>
      <p:sp>
        <p:nvSpPr>
          <p:cNvPr id="4" name="Slide Number Placeholder 3"/>
          <p:cNvSpPr>
            <a:spLocks noGrp="1"/>
          </p:cNvSpPr>
          <p:nvPr>
            <p:ph type="sldNum" sz="quarter" idx="5"/>
          </p:nvPr>
        </p:nvSpPr>
        <p:spPr/>
        <p:txBody>
          <a:bodyPr/>
          <a:lstStyle/>
          <a:p>
            <a:fld id="{23AD74FF-059D-44D6-848A-2F1B44E6EE23}" type="slidenum">
              <a:rPr lang="en-US"/>
              <a:t>14</a:t>
            </a:fld>
            <a:endParaRPr lang="en-US"/>
          </a:p>
        </p:txBody>
      </p:sp>
    </p:spTree>
    <p:extLst>
      <p:ext uri="{BB962C8B-B14F-4D97-AF65-F5344CB8AC3E}">
        <p14:creationId xmlns:p14="http://schemas.microsoft.com/office/powerpoint/2010/main" val="385291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15</a:t>
            </a:fld>
            <a:endParaRPr lang="en-US"/>
          </a:p>
        </p:txBody>
      </p:sp>
    </p:spTree>
    <p:extLst>
      <p:ext uri="{BB962C8B-B14F-4D97-AF65-F5344CB8AC3E}">
        <p14:creationId xmlns:p14="http://schemas.microsoft.com/office/powerpoint/2010/main" val="187035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way to explain how biometric verification works:</a:t>
            </a:r>
          </a:p>
          <a:p>
            <a:pPr marL="171450" indent="-171450">
              <a:buFont typeface="Arial"/>
              <a:buChar char="•"/>
            </a:pPr>
            <a:r>
              <a:rPr lang="en-US"/>
              <a:t>If you have Face ID set up on your iPhone and you're logging in to a Duo protected service on your iPhone, you can enable Face ID on that iPhone to log in on that device.</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This approach allows you to use two verification steps (e.g., what you know, like a fingerprint, </a:t>
            </a:r>
            <a:r>
              <a:rPr lang="en-US" i="1" u="sng">
                <a:ea typeface="Calibri" panose="020F0502020204030204"/>
                <a:cs typeface="Calibri" panose="020F0502020204030204"/>
              </a:rPr>
              <a:t>and</a:t>
            </a:r>
            <a:r>
              <a:rPr lang="en-US">
                <a:ea typeface="Calibri" panose="020F0502020204030204"/>
                <a:cs typeface="Calibri" panose="020F0502020204030204"/>
              </a:rPr>
              <a:t> what you have, like a device) using a single device with the capability. With biometrics, what you know (your fingerprint information) and what you have (your passcode device) are one item: the biometric feature on your device, like a phone.</a:t>
            </a:r>
          </a:p>
          <a:p>
            <a:pPr marL="171450" indent="-171450">
              <a:buFont typeface="Arial"/>
              <a:buChar char="•"/>
            </a:pPr>
            <a:r>
              <a:rPr lang="en-US">
                <a:ea typeface="Calibri" panose="020F0502020204030204"/>
                <a:cs typeface="Calibri" panose="020F0502020204030204"/>
              </a:rPr>
              <a:t>Key point: Biometric verification only works for logging into services on the device with the biometric feature. If you want to log into a service on your laptop, for example, it helps to have Touch ID set up with the Duo Universal Prompt already.</a:t>
            </a:r>
          </a:p>
        </p:txBody>
      </p:sp>
      <p:sp>
        <p:nvSpPr>
          <p:cNvPr id="4" name="Slide Number Placeholder 3"/>
          <p:cNvSpPr>
            <a:spLocks noGrp="1"/>
          </p:cNvSpPr>
          <p:nvPr>
            <p:ph type="sldNum" sz="quarter" idx="5"/>
          </p:nvPr>
        </p:nvSpPr>
        <p:spPr/>
        <p:txBody>
          <a:bodyPr/>
          <a:lstStyle/>
          <a:p>
            <a:fld id="{23AD74FF-059D-44D6-848A-2F1B44E6EE23}" type="slidenum">
              <a:t>16</a:t>
            </a:fld>
            <a:endParaRPr lang="en-US"/>
          </a:p>
        </p:txBody>
      </p:sp>
    </p:spTree>
    <p:extLst>
      <p:ext uri="{BB962C8B-B14F-4D97-AF65-F5344CB8AC3E}">
        <p14:creationId xmlns:p14="http://schemas.microsoft.com/office/powerpoint/2010/main" val="31221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you start, be sure you're using:</a:t>
            </a:r>
          </a:p>
          <a:p>
            <a:pPr marL="171450" indent="-171450">
              <a:buFont typeface="Arial"/>
              <a:buChar char="•"/>
            </a:pPr>
            <a:r>
              <a:rPr lang="en-US"/>
              <a:t>A MacBook Pro, MacBook Air, or Magic Keyboard with a Touch ID button.</a:t>
            </a:r>
            <a:endParaRPr lang="en-US">
              <a:ea typeface="Calibri"/>
              <a:cs typeface="Calibri"/>
            </a:endParaRPr>
          </a:p>
          <a:p>
            <a:pPr marL="171450" indent="-171450">
              <a:buFont typeface="Arial"/>
              <a:buChar char="•"/>
            </a:pPr>
            <a:r>
              <a:rPr lang="en-US"/>
              <a:t>A fingerprint enrolled in Touch ID (</a:t>
            </a:r>
            <a:r>
              <a:rPr lang="en-US">
                <a:hlinkClick r:id="rId3"/>
              </a:rPr>
              <a:t>see how to do this at the Apple Support site</a:t>
            </a:r>
            <a:r>
              <a:rPr lang="en-US"/>
              <a:t>).</a:t>
            </a:r>
            <a:endParaRPr lang="en-US">
              <a:ea typeface="Calibri"/>
              <a:cs typeface="Calibri"/>
            </a:endParaRPr>
          </a:p>
          <a:p>
            <a:pPr marL="171450" indent="-171450">
              <a:buFont typeface="Arial"/>
              <a:buChar char="•"/>
            </a:pPr>
            <a:r>
              <a:rPr lang="en-US"/>
              <a:t>A supported browser: Safari or Chrome.</a:t>
            </a:r>
            <a:endParaRPr lang="en-US">
              <a:ea typeface="Calibri"/>
              <a:cs typeface="Calibri"/>
            </a:endParaRPr>
          </a:p>
          <a:p>
            <a:pPr marL="171450" indent="-171450">
              <a:buFont typeface="Arial"/>
              <a:buChar char="•"/>
            </a:pPr>
            <a:r>
              <a:rPr lang="en-US">
                <a:hlinkClick r:id="rId4"/>
              </a:rPr>
              <a:t>iCloud Keychain</a:t>
            </a:r>
            <a:r>
              <a:rPr lang="en-US"/>
              <a:t> sync enabled on all the Apple devices you will use with Duo and the passkey you will create during setup.</a:t>
            </a:r>
            <a:endParaRPr lang="en-US">
              <a:ea typeface="Calibri"/>
              <a:cs typeface="Calibri"/>
            </a:endParaRPr>
          </a:p>
          <a:p>
            <a:r>
              <a:rPr lang="en-US">
                <a:ea typeface="Calibri"/>
                <a:cs typeface="+mn-lt"/>
              </a:rPr>
              <a:t>To begin Step 1:</a:t>
            </a:r>
            <a:br>
              <a:rPr lang="en-US">
                <a:ea typeface="Calibri"/>
                <a:cs typeface="+mn-lt"/>
              </a:rPr>
            </a:br>
            <a:r>
              <a:rPr lang="en-US"/>
              <a:t>Touch your Mac's Touch ID sensor when prompted to log in to the application. If you aren't able to access the Touch ID sensor (such as when you close and dock your laptop), then you can choose to type in your Mac login password instead to verify.</a:t>
            </a:r>
            <a:endParaRPr lang="en-US">
              <a:ea typeface="Calibri"/>
              <a:cs typeface="+mn-lt"/>
            </a:endParaRPr>
          </a:p>
          <a:p>
            <a:r>
              <a:rPr lang="en-US"/>
              <a:t>If you need to cancel a Touch ID authentication in progress, click or tap the cancel option shown by your browser, outside of the Duo Universal Prompt.</a:t>
            </a:r>
            <a:endParaRPr lang="en-US">
              <a:ea typeface="Calibri"/>
              <a:cs typeface="Calibri"/>
            </a:endParaRPr>
          </a:p>
          <a:p>
            <a:r>
              <a:rPr lang="en-US">
                <a:ea typeface="Calibri"/>
                <a:cs typeface="+mn-lt"/>
              </a:rPr>
              <a:t>Step 2:</a:t>
            </a:r>
          </a:p>
          <a:p>
            <a:endParaRPr lang="en-US">
              <a:ea typeface="Calibri"/>
              <a:cs typeface="+mn-lt"/>
            </a:endParaRPr>
          </a:p>
        </p:txBody>
      </p:sp>
      <p:sp>
        <p:nvSpPr>
          <p:cNvPr id="4" name="Slide Number Placeholder 3"/>
          <p:cNvSpPr>
            <a:spLocks noGrp="1"/>
          </p:cNvSpPr>
          <p:nvPr>
            <p:ph type="sldNum" sz="quarter" idx="5"/>
          </p:nvPr>
        </p:nvSpPr>
        <p:spPr/>
        <p:txBody>
          <a:bodyPr/>
          <a:lstStyle/>
          <a:p>
            <a:fld id="{23AD74FF-059D-44D6-848A-2F1B44E6EE23}" type="slidenum">
              <a:rPr lang="en-US"/>
              <a:t>17</a:t>
            </a:fld>
            <a:endParaRPr lang="en-US"/>
          </a:p>
        </p:txBody>
      </p:sp>
    </p:spTree>
    <p:extLst>
      <p:ext uri="{BB962C8B-B14F-4D97-AF65-F5344CB8AC3E}">
        <p14:creationId xmlns:p14="http://schemas.microsoft.com/office/powerpoint/2010/main" val="1654289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18</a:t>
            </a:fld>
            <a:endParaRPr lang="en-US"/>
          </a:p>
        </p:txBody>
      </p:sp>
    </p:spTree>
    <p:extLst>
      <p:ext uri="{BB962C8B-B14F-4D97-AF65-F5344CB8AC3E}">
        <p14:creationId xmlns:p14="http://schemas.microsoft.com/office/powerpoint/2010/main" val="297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use Windows Hello with Duo, make sure you have the following:</a:t>
            </a:r>
          </a:p>
          <a:p>
            <a:pPr marL="285750" indent="-285750">
              <a:buFont typeface="Arial"/>
              <a:buChar char="•"/>
            </a:pPr>
            <a:r>
              <a:rPr lang="en-US"/>
              <a:t>A device running Windows 10 or later.</a:t>
            </a:r>
            <a:endParaRPr lang="en-US">
              <a:ea typeface="Calibri"/>
              <a:cs typeface="Calibri"/>
            </a:endParaRPr>
          </a:p>
          <a:p>
            <a:pPr marL="285750" indent="-285750">
              <a:buFont typeface="Arial"/>
              <a:buChar char="•"/>
            </a:pPr>
            <a:r>
              <a:rPr lang="en-US"/>
              <a:t>Windows Hello set up on the device for signing in with a PIN, fingerprint, or facial recognition. Learn how to </a:t>
            </a:r>
            <a:r>
              <a:rPr lang="en-US">
                <a:hlinkClick r:id="rId3"/>
              </a:rPr>
              <a:t>set up Windows Hello</a:t>
            </a:r>
            <a:r>
              <a:rPr lang="en-US"/>
              <a:t> at the Microsoft support site.</a:t>
            </a:r>
            <a:endParaRPr lang="en-US">
              <a:ea typeface="Calibri"/>
              <a:cs typeface="Calibri"/>
            </a:endParaRPr>
          </a:p>
          <a:p>
            <a:pPr marL="285750" indent="-285750">
              <a:buFont typeface="Arial"/>
              <a:buChar char="•"/>
            </a:pPr>
            <a:r>
              <a:rPr lang="en-US"/>
              <a:t>A supported browser: Chrome, Edge, or Firefox.</a:t>
            </a:r>
            <a:endParaRPr lang="en-US">
              <a:ea typeface="Calibri"/>
              <a:cs typeface="Calibri"/>
            </a:endParaRPr>
          </a:p>
          <a:p>
            <a:pPr marL="285750" lvl="1" indent="-285750">
              <a:buFont typeface="Arial"/>
              <a:buChar char="•"/>
            </a:pPr>
            <a:r>
              <a:rPr lang="en-US"/>
              <a:t>Chrome Incognito and Edge InPrivate browsing won't work with Windows Hello, but will work with </a:t>
            </a:r>
            <a:r>
              <a:rPr lang="en-US">
                <a:hlinkClick r:id="rId4"/>
              </a:rPr>
              <a:t>Security Keys</a:t>
            </a:r>
            <a:r>
              <a:rPr lang="en-US"/>
              <a:t>.</a:t>
            </a:r>
            <a:endParaRPr lang="en-US">
              <a:ea typeface="Calibri"/>
              <a:cs typeface="Calibri"/>
            </a:endParaRPr>
          </a:p>
          <a:p>
            <a:pPr lvl="1"/>
            <a:r>
              <a:rPr lang="en-US"/>
              <a:t>Follow your device's prompt to enter your Windows Hello PIN, scan your fingerprint, or use facial recognition to log into Duo.</a:t>
            </a:r>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19</a:t>
            </a:fld>
            <a:endParaRPr lang="en-US"/>
          </a:p>
        </p:txBody>
      </p:sp>
    </p:spTree>
    <p:extLst>
      <p:ext uri="{BB962C8B-B14F-4D97-AF65-F5344CB8AC3E}">
        <p14:creationId xmlns:p14="http://schemas.microsoft.com/office/powerpoint/2010/main" val="387291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2</a:t>
            </a:fld>
            <a:endParaRPr lang="en-US"/>
          </a:p>
        </p:txBody>
      </p:sp>
    </p:spTree>
    <p:extLst>
      <p:ext uri="{BB962C8B-B14F-4D97-AF65-F5344CB8AC3E}">
        <p14:creationId xmlns:p14="http://schemas.microsoft.com/office/powerpoint/2010/main" val="3917204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use Android Biometrics with Duo, make sure you have the following:</a:t>
            </a:r>
          </a:p>
          <a:p>
            <a:pPr marL="171450" indent="-171450">
              <a:buFont typeface="Arial"/>
              <a:buChar char="•"/>
            </a:pPr>
            <a:r>
              <a:rPr lang="en-US"/>
              <a:t>An Android device that supports biometrics, like fingerprint or face unlock.</a:t>
            </a:r>
            <a:endParaRPr lang="en-US">
              <a:ea typeface="Calibri"/>
              <a:cs typeface="Calibri"/>
            </a:endParaRPr>
          </a:p>
          <a:p>
            <a:pPr marL="171450" indent="-171450">
              <a:buFont typeface="Arial"/>
              <a:buChar char="•"/>
            </a:pPr>
            <a:r>
              <a:rPr lang="en-US"/>
              <a:t>Facial or fingerprint unlock set up on that device. Go to </a:t>
            </a:r>
            <a:r>
              <a:rPr lang="en-US" b="1"/>
              <a:t>Settings</a:t>
            </a:r>
            <a:r>
              <a:rPr lang="en-US"/>
              <a:t> → </a:t>
            </a:r>
            <a:r>
              <a:rPr lang="en-US" b="1"/>
              <a:t>Security</a:t>
            </a:r>
            <a:r>
              <a:rPr lang="en-US"/>
              <a:t> to change your unlock settings.</a:t>
            </a:r>
            <a:endParaRPr lang="en-US">
              <a:ea typeface="Calibri"/>
              <a:cs typeface="Calibri"/>
            </a:endParaRPr>
          </a:p>
          <a:p>
            <a:pPr marL="628650" lvl="1" indent="-171450">
              <a:buFont typeface="Arial"/>
              <a:buChar char="•"/>
            </a:pPr>
            <a:r>
              <a:rPr lang="en-US" b="1"/>
              <a:t>For Google devices:</a:t>
            </a:r>
            <a:r>
              <a:rPr lang="en-US"/>
              <a:t> </a:t>
            </a:r>
            <a:r>
              <a:rPr lang="en-US">
                <a:hlinkClick r:id="rId3"/>
              </a:rPr>
              <a:t>Unlock your Pixel phone with your fingerprint </a:t>
            </a:r>
            <a:r>
              <a:rPr lang="en-US"/>
              <a:t>and </a:t>
            </a:r>
            <a:r>
              <a:rPr lang="en-US">
                <a:hlinkClick r:id="rId4"/>
              </a:rPr>
              <a:t>Unlock your Pixel phone with your face</a:t>
            </a:r>
            <a:endParaRPr lang="en-US"/>
          </a:p>
          <a:p>
            <a:pPr marL="628650" lvl="1" indent="-171450">
              <a:buFont typeface="Arial"/>
              <a:buChar char="•"/>
            </a:pPr>
            <a:r>
              <a:rPr lang="en-US" b="1"/>
              <a:t>For Samsung devices:</a:t>
            </a:r>
            <a:r>
              <a:rPr lang="en-US"/>
              <a:t> </a:t>
            </a:r>
            <a:r>
              <a:rPr lang="en-US">
                <a:hlinkClick r:id="rId5"/>
              </a:rPr>
              <a:t>Set up and use the fingerprint sensor on your Galaxy phone</a:t>
            </a:r>
            <a:r>
              <a:rPr lang="en-US"/>
              <a:t> and </a:t>
            </a:r>
            <a:r>
              <a:rPr lang="en-US">
                <a:hlinkClick r:id="rId6"/>
              </a:rPr>
              <a:t>Use Facial recognition security on your Galaxy phone</a:t>
            </a:r>
            <a:endParaRPr lang="en-US"/>
          </a:p>
          <a:p>
            <a:pPr marL="628650" lvl="1" indent="-171450">
              <a:buFont typeface="Arial"/>
              <a:buChar char="•"/>
            </a:pPr>
            <a:r>
              <a:rPr lang="en-US" b="1"/>
              <a:t>For other Android devices:</a:t>
            </a:r>
            <a:r>
              <a:rPr lang="en-US"/>
              <a:t> Consult your device manufacturer's support site</a:t>
            </a:r>
            <a:endParaRPr lang="en-US">
              <a:ea typeface="Calibri"/>
              <a:cs typeface="Calibri"/>
            </a:endParaRPr>
          </a:p>
          <a:p>
            <a:pPr lvl="1"/>
            <a:r>
              <a:rPr lang="en-US"/>
              <a:t>Follow your device's prompt to scan your fingerprint or use facial recognition to log into Duo.</a:t>
            </a:r>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20</a:t>
            </a:fld>
            <a:endParaRPr lang="en-US"/>
          </a:p>
        </p:txBody>
      </p:sp>
    </p:spTree>
    <p:extLst>
      <p:ext uri="{BB962C8B-B14F-4D97-AF65-F5344CB8AC3E}">
        <p14:creationId xmlns:p14="http://schemas.microsoft.com/office/powerpoint/2010/main" val="340436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21</a:t>
            </a:fld>
            <a:endParaRPr lang="en-US"/>
          </a:p>
        </p:txBody>
      </p:sp>
    </p:spTree>
    <p:extLst>
      <p:ext uri="{BB962C8B-B14F-4D97-AF65-F5344CB8AC3E}">
        <p14:creationId xmlns:p14="http://schemas.microsoft.com/office/powerpoint/2010/main" val="1041854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Variety of resources to assist:</a:t>
            </a:r>
          </a:p>
          <a:p>
            <a:pPr marL="171450" indent="-171450">
              <a:buFont typeface="Arial"/>
              <a:buChar char="•"/>
            </a:pPr>
            <a:r>
              <a:rPr lang="en-US">
                <a:ea typeface="Calibri"/>
                <a:cs typeface="Calibri"/>
              </a:rPr>
              <a:t>Knowledge Base self-help: Search Knowledge Base from the Search box on UO's homepage.</a:t>
            </a:r>
          </a:p>
          <a:p>
            <a:pPr marL="171450" indent="-171450">
              <a:buFont typeface="Arial"/>
              <a:buChar char="•"/>
            </a:pPr>
            <a:r>
              <a:rPr lang="en-US">
                <a:ea typeface="Calibri"/>
                <a:cs typeface="Calibri"/>
              </a:rPr>
              <a:t>The Duo Universal Prompt support page</a:t>
            </a:r>
          </a:p>
          <a:p>
            <a:pPr marL="171450" indent="-171450">
              <a:buFont typeface="Arial"/>
              <a:buChar char="•"/>
            </a:pPr>
            <a:r>
              <a:rPr lang="en-US">
                <a:ea typeface="Calibri"/>
                <a:cs typeface="Calibri"/>
              </a:rPr>
              <a:t>Technology Service Desk, or TSD, the technology support we offer</a:t>
            </a:r>
          </a:p>
        </p:txBody>
      </p:sp>
      <p:sp>
        <p:nvSpPr>
          <p:cNvPr id="4" name="Slide Number Placeholder 3"/>
          <p:cNvSpPr>
            <a:spLocks noGrp="1"/>
          </p:cNvSpPr>
          <p:nvPr>
            <p:ph type="sldNum" sz="quarter" idx="5"/>
          </p:nvPr>
        </p:nvSpPr>
        <p:spPr/>
        <p:txBody>
          <a:bodyPr/>
          <a:lstStyle/>
          <a:p>
            <a:fld id="{23AD74FF-059D-44D6-848A-2F1B44E6EE23}" type="slidenum">
              <a:rPr lang="en-US"/>
              <a:t>22</a:t>
            </a:fld>
            <a:endParaRPr lang="en-US"/>
          </a:p>
        </p:txBody>
      </p:sp>
    </p:spTree>
    <p:extLst>
      <p:ext uri="{BB962C8B-B14F-4D97-AF65-F5344CB8AC3E}">
        <p14:creationId xmlns:p14="http://schemas.microsoft.com/office/powerpoint/2010/main" val="2840839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23</a:t>
            </a:fld>
            <a:endParaRPr lang="en-US"/>
          </a:p>
        </p:txBody>
      </p:sp>
    </p:spTree>
    <p:extLst>
      <p:ext uri="{BB962C8B-B14F-4D97-AF65-F5344CB8AC3E}">
        <p14:creationId xmlns:p14="http://schemas.microsoft.com/office/powerpoint/2010/main" val="346114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Intro of self: University, corporate, etc. - instructional design and training</a:t>
            </a:r>
          </a:p>
          <a:p>
            <a:pPr marL="285750" indent="-285750">
              <a:buFont typeface="Arial"/>
              <a:buChar char="•"/>
            </a:pPr>
            <a:r>
              <a:rPr lang="en-US">
                <a:ea typeface="Calibri"/>
                <a:cs typeface="Calibri"/>
              </a:rPr>
              <a:t>Purpose of training: Increase proficiency with updated Duo Universal Prompt</a:t>
            </a:r>
          </a:p>
          <a:p>
            <a:pPr marL="285750" indent="-285750">
              <a:buFont typeface="Arial"/>
              <a:buChar char="•"/>
            </a:pPr>
            <a:r>
              <a:rPr lang="en-US">
                <a:ea typeface="Calibri"/>
                <a:cs typeface="Calibri"/>
              </a:rPr>
              <a:t>Let's get started!</a:t>
            </a: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3</a:t>
            </a:fld>
            <a:endParaRPr lang="en-US"/>
          </a:p>
        </p:txBody>
      </p:sp>
    </p:spTree>
    <p:extLst>
      <p:ext uri="{BB962C8B-B14F-4D97-AF65-F5344CB8AC3E}">
        <p14:creationId xmlns:p14="http://schemas.microsoft.com/office/powerpoint/2010/main" val="4878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Learning objectives: goal setting and answer: What will I be able to do at the end of the training?</a:t>
            </a:r>
          </a:p>
          <a:p>
            <a:pPr marL="171450" indent="-171450">
              <a:buFont typeface="Arial"/>
              <a:buChar char="•"/>
            </a:pPr>
            <a:r>
              <a:rPr lang="en-US">
                <a:ea typeface="Calibri"/>
                <a:cs typeface="Calibri"/>
              </a:rPr>
              <a:t>Initially use Verified Duo Prompt</a:t>
            </a:r>
          </a:p>
          <a:p>
            <a:pPr marL="171450" indent="-171450">
              <a:buFont typeface="Arial"/>
              <a:buChar char="•"/>
            </a:pPr>
            <a:r>
              <a:rPr lang="en-US">
                <a:ea typeface="Calibri"/>
                <a:cs typeface="Calibri"/>
              </a:rPr>
              <a:t>Choose how you would like to verify your identity</a:t>
            </a:r>
          </a:p>
          <a:p>
            <a:pPr marL="171450" indent="-171450">
              <a:buFont typeface="Arial"/>
              <a:buChar char="•"/>
            </a:pPr>
            <a:r>
              <a:rPr lang="en-US">
                <a:ea typeface="Calibri"/>
                <a:cs typeface="Calibri"/>
              </a:rPr>
              <a:t>Choose to use biometric, or person-centric data through devices like your fingerprint</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4</a:t>
            </a:fld>
            <a:endParaRPr lang="en-US"/>
          </a:p>
        </p:txBody>
      </p:sp>
    </p:spTree>
    <p:extLst>
      <p:ext uri="{BB962C8B-B14F-4D97-AF65-F5344CB8AC3E}">
        <p14:creationId xmlns:p14="http://schemas.microsoft.com/office/powerpoint/2010/main" val="403089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Reasons for changes include:</a:t>
            </a:r>
          </a:p>
          <a:p>
            <a:pPr marL="171450" indent="-171450">
              <a:buFont typeface="Arial"/>
              <a:buChar char="•"/>
            </a:pPr>
            <a:r>
              <a:rPr lang="en-US">
                <a:ea typeface="Calibri"/>
                <a:cs typeface="Calibri"/>
              </a:rPr>
              <a:t>Security for your access to UO technological services</a:t>
            </a:r>
          </a:p>
          <a:p>
            <a:pPr marL="171450" indent="-171450">
              <a:buFont typeface="Arial"/>
              <a:buChar char="•"/>
            </a:pPr>
            <a:r>
              <a:rPr lang="en-US">
                <a:ea typeface="Calibri"/>
                <a:cs typeface="Calibri"/>
              </a:rPr>
              <a:t>Use the Duo Universal Prompt more efficiently and easily</a:t>
            </a:r>
          </a:p>
          <a:p>
            <a:pPr marL="171450" indent="-171450">
              <a:buFont typeface="Arial"/>
              <a:buChar char="•"/>
            </a:pPr>
            <a:r>
              <a:rPr lang="en-US">
                <a:ea typeface="Calibri"/>
                <a:cs typeface="Calibri"/>
              </a:rPr>
              <a:t>Requirements: Technologies update their products regularly</a:t>
            </a:r>
          </a:p>
          <a:p>
            <a:r>
              <a:rPr lang="en-US">
                <a:ea typeface="Calibri"/>
                <a:cs typeface="Calibri"/>
              </a:rPr>
              <a:t>Time to look at the Duo Universal Prompt now.</a:t>
            </a:r>
          </a:p>
        </p:txBody>
      </p:sp>
      <p:sp>
        <p:nvSpPr>
          <p:cNvPr id="4" name="Slide Number Placeholder 3"/>
          <p:cNvSpPr>
            <a:spLocks noGrp="1"/>
          </p:cNvSpPr>
          <p:nvPr>
            <p:ph type="sldNum" sz="quarter" idx="5"/>
          </p:nvPr>
        </p:nvSpPr>
        <p:spPr/>
        <p:txBody>
          <a:bodyPr/>
          <a:lstStyle/>
          <a:p>
            <a:fld id="{23AD74FF-059D-44D6-848A-2F1B44E6EE23}" type="slidenum">
              <a:rPr lang="en-US"/>
              <a:t>5</a:t>
            </a:fld>
            <a:endParaRPr lang="en-US"/>
          </a:p>
        </p:txBody>
      </p:sp>
    </p:spTree>
    <p:extLst>
      <p:ext uri="{BB962C8B-B14F-4D97-AF65-F5344CB8AC3E}">
        <p14:creationId xmlns:p14="http://schemas.microsoft.com/office/powerpoint/2010/main" val="137567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74FF-059D-44D6-848A-2F1B44E6EE23}" type="slidenum">
              <a:rPr lang="en-US" smtClean="0"/>
              <a:t>6</a:t>
            </a:fld>
            <a:endParaRPr lang="en-US"/>
          </a:p>
        </p:txBody>
      </p:sp>
    </p:spTree>
    <p:extLst>
      <p:ext uri="{BB962C8B-B14F-4D97-AF65-F5344CB8AC3E}">
        <p14:creationId xmlns:p14="http://schemas.microsoft.com/office/powerpoint/2010/main" val="32927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Verified Duo Push:</a:t>
            </a:r>
          </a:p>
          <a:p>
            <a:pPr marL="171450" indent="-171450">
              <a:buFont typeface="Arial"/>
              <a:buChar char="•"/>
            </a:pPr>
            <a:r>
              <a:rPr lang="en-US">
                <a:ea typeface="Calibri"/>
                <a:cs typeface="Calibri"/>
              </a:rPr>
              <a:t>Increased login safety: generate a three-digit code on device you're using to log into UO services and enter the code into Verified Duo Push</a:t>
            </a:r>
          </a:p>
          <a:p>
            <a:pPr marL="171450" indent="-171450">
              <a:buFont typeface="Arial"/>
              <a:buChar char="•"/>
            </a:pPr>
            <a:r>
              <a:rPr lang="en-US">
                <a:ea typeface="Calibri"/>
                <a:cs typeface="Calibri"/>
              </a:rPr>
              <a:t>Continue to use the devices you're already set up with – efficiency and ease of use</a:t>
            </a:r>
          </a:p>
          <a:p>
            <a:pPr marL="171450" indent="-171450">
              <a:buFont typeface="Arial"/>
              <a:buChar char="•"/>
            </a:pPr>
            <a:r>
              <a:rPr lang="en-US">
                <a:ea typeface="Calibri"/>
                <a:cs typeface="Calibri"/>
              </a:rPr>
              <a:t>Cleaner look and feel to revised appearance -- simplicity</a:t>
            </a: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3AD74FF-059D-44D6-848A-2F1B44E6EE23}" type="slidenum">
              <a:rPr lang="en-US"/>
              <a:t>7</a:t>
            </a:fld>
            <a:endParaRPr lang="en-US"/>
          </a:p>
        </p:txBody>
      </p:sp>
    </p:spTree>
    <p:extLst>
      <p:ext uri="{BB962C8B-B14F-4D97-AF65-F5344CB8AC3E}">
        <p14:creationId xmlns:p14="http://schemas.microsoft.com/office/powerpoint/2010/main" val="162412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you log into a Duo-protected service, you will see on-screen updates:</a:t>
            </a:r>
          </a:p>
          <a:p>
            <a:pPr marL="171450" indent="-171450">
              <a:buFont typeface="Arial"/>
              <a:buChar char="•"/>
            </a:pPr>
            <a:r>
              <a:rPr lang="en-US">
                <a:ea typeface="Calibri"/>
                <a:cs typeface="Calibri"/>
              </a:rPr>
              <a:t>First, Verified Duo Push appears on the screen you're using to log in to your online service.</a:t>
            </a:r>
          </a:p>
          <a:p>
            <a:pPr marL="171450" indent="-171450">
              <a:buFont typeface="Arial"/>
              <a:buChar char="•"/>
            </a:pPr>
            <a:r>
              <a:rPr lang="en-US">
                <a:ea typeface="Calibri"/>
                <a:cs typeface="Calibri"/>
              </a:rPr>
              <a:t>Next, you enter same three-digit code into Duo Mobile in whatever way works best for you.</a:t>
            </a:r>
          </a:p>
        </p:txBody>
      </p:sp>
      <p:sp>
        <p:nvSpPr>
          <p:cNvPr id="4" name="Slide Number Placeholder 3"/>
          <p:cNvSpPr>
            <a:spLocks noGrp="1"/>
          </p:cNvSpPr>
          <p:nvPr>
            <p:ph type="sldNum" sz="quarter" idx="5"/>
          </p:nvPr>
        </p:nvSpPr>
        <p:spPr/>
        <p:txBody>
          <a:bodyPr/>
          <a:lstStyle/>
          <a:p>
            <a:fld id="{23AD74FF-059D-44D6-848A-2F1B44E6EE23}" type="slidenum">
              <a:rPr lang="en-US"/>
              <a:t>8</a:t>
            </a:fld>
            <a:endParaRPr lang="en-US"/>
          </a:p>
        </p:txBody>
      </p:sp>
    </p:spTree>
    <p:extLst>
      <p:ext uri="{BB962C8B-B14F-4D97-AF65-F5344CB8AC3E}">
        <p14:creationId xmlns:p14="http://schemas.microsoft.com/office/powerpoint/2010/main" val="354429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Important to note:</a:t>
            </a:r>
          </a:p>
          <a:p>
            <a:pPr marL="171450" indent="-171450">
              <a:buFont typeface="Arial"/>
              <a:buChar char="•"/>
            </a:pPr>
            <a:r>
              <a:rPr lang="en-US">
                <a:ea typeface="Calibri"/>
                <a:cs typeface="Calibri"/>
              </a:rPr>
              <a:t>When then see following, two choices appear.</a:t>
            </a:r>
          </a:p>
          <a:p>
            <a:pPr marL="171450" indent="-171450">
              <a:buFont typeface="Arial"/>
              <a:buChar char="•"/>
            </a:pPr>
            <a:r>
              <a:rPr lang="en-US">
                <a:ea typeface="Calibri"/>
                <a:cs typeface="Calibri"/>
              </a:rPr>
              <a:t>Yes, this is my device button and No, other people use this device link.</a:t>
            </a:r>
          </a:p>
          <a:p>
            <a:pPr marL="171450" indent="-171450">
              <a:buFont typeface="Arial"/>
              <a:buChar char="•"/>
            </a:pPr>
            <a:r>
              <a:rPr lang="en-US">
                <a:ea typeface="Calibri"/>
                <a:cs typeface="Calibri"/>
              </a:rPr>
              <a:t>When you click the button for "Yes, this is my device," 7-day memory of your Verified Duo Push access.</a:t>
            </a:r>
          </a:p>
          <a:p>
            <a:pPr marL="171450" indent="-171450">
              <a:buFont typeface="Arial"/>
              <a:buChar char="•"/>
            </a:pPr>
            <a:r>
              <a:rPr lang="en-US">
                <a:ea typeface="Calibri"/>
                <a:cs typeface="Calibri"/>
              </a:rPr>
              <a:t>When you click the link for "No, other people use this device," 14-day memory of your response. Verified Duo Prompt will require Duo Universal Prompt login for next 14 days.</a:t>
            </a:r>
          </a:p>
          <a:p>
            <a:pPr marL="171450" indent="-171450">
              <a:buFont typeface="Arial"/>
              <a:buChar char="•"/>
            </a:pPr>
            <a:r>
              <a:rPr lang="en-US" b="1">
                <a:ea typeface="Calibri"/>
                <a:cs typeface="Calibri"/>
              </a:rPr>
              <a:t>Emphasize:</a:t>
            </a:r>
            <a:r>
              <a:rPr lang="en-US">
                <a:ea typeface="Calibri"/>
                <a:cs typeface="Calibri"/>
              </a:rPr>
              <a:t> Always click the "No, other people use this device" option on shared or public computers for the sake of security.</a:t>
            </a:r>
          </a:p>
        </p:txBody>
      </p:sp>
      <p:sp>
        <p:nvSpPr>
          <p:cNvPr id="4" name="Slide Number Placeholder 3"/>
          <p:cNvSpPr>
            <a:spLocks noGrp="1"/>
          </p:cNvSpPr>
          <p:nvPr>
            <p:ph type="sldNum" sz="quarter" idx="5"/>
          </p:nvPr>
        </p:nvSpPr>
        <p:spPr/>
        <p:txBody>
          <a:bodyPr/>
          <a:lstStyle/>
          <a:p>
            <a:fld id="{23AD74FF-059D-44D6-848A-2F1B44E6EE23}" type="slidenum">
              <a:rPr lang="en-US"/>
              <a:t>9</a:t>
            </a:fld>
            <a:endParaRPr lang="en-US"/>
          </a:p>
        </p:txBody>
      </p:sp>
    </p:spTree>
    <p:extLst>
      <p:ext uri="{BB962C8B-B14F-4D97-AF65-F5344CB8AC3E}">
        <p14:creationId xmlns:p14="http://schemas.microsoft.com/office/powerpoint/2010/main" val="216989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200DC2-7405-FD39-8CAF-B7EF755A1660}"/>
              </a:ext>
            </a:extLst>
          </p:cNvPr>
          <p:cNvSpPr/>
          <p:nvPr userDrawn="1"/>
        </p:nvSpPr>
        <p:spPr>
          <a:xfrm>
            <a:off x="334079" y="1348819"/>
            <a:ext cx="10538757" cy="4185761"/>
          </a:xfrm>
          <a:prstGeom prst="rect">
            <a:avLst/>
          </a:prstGeom>
        </p:spPr>
        <p:txBody>
          <a:bodyPr wrap="square">
            <a:spAutoFit/>
          </a:bodyPr>
          <a:lstStyle/>
          <a:p>
            <a:pPr marL="233363" indent="-233363">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Follow the sample pages in the template to assure a consistent look in our presentations.</a:t>
            </a:r>
          </a:p>
          <a:p>
            <a:pPr marL="233363" indent="-233363">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Use Source Sans typeface as shown in the template.</a:t>
            </a:r>
          </a:p>
          <a:p>
            <a:pPr marL="233363" indent="-233363">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Use the University of Oregon’s brand colors found in the template’s color palette.</a:t>
            </a:r>
          </a:p>
          <a:p>
            <a:pPr marL="233363" lvl="0" indent="-233363" defTabSz="2437627">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Keep the text on your slide to a minimum. Use abbreviated points of information that you speak to further during the presentation. Speaker notes are visible to you during your presentation to help you narrate through your slides.</a:t>
            </a:r>
          </a:p>
          <a:p>
            <a:pPr marL="233363" lvl="0" indent="-233363" defTabSz="2437627">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Use images to reinforce what you say. Images plus speech equals attention and retention.</a:t>
            </a:r>
          </a:p>
          <a:p>
            <a:pPr marL="233363" lvl="0" indent="-233363" defTabSz="2437627">
              <a:lnSpc>
                <a:spcPct val="100000"/>
              </a:lnSpc>
              <a:spcAft>
                <a:spcPts val="1200"/>
              </a:spcAft>
              <a:buClr>
                <a:schemeClr val="tx2"/>
              </a:buClr>
              <a:buFont typeface="Arial" panose="020B0604020202020204" pitchFamily="34" charset="0"/>
              <a:buChar char="•"/>
              <a:tabLst/>
            </a:pPr>
            <a:r>
              <a:rPr lang="en-US" sz="1800" b="0" i="0">
                <a:ln>
                  <a:noFill/>
                </a:ln>
                <a:solidFill>
                  <a:schemeClr val="tx1"/>
                </a:solidFill>
                <a:latin typeface="Source Sans Pro" panose="020B0503030403020204" pitchFamily="34" charset="0"/>
              </a:rPr>
              <a:t>It’s not the amount of slides you have…it’s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p:txBody>
      </p:sp>
      <p:sp>
        <p:nvSpPr>
          <p:cNvPr id="13" name="Google Shape;56;p30">
            <a:extLst>
              <a:ext uri="{FF2B5EF4-FFF2-40B4-BE49-F238E27FC236}">
                <a16:creationId xmlns:a16="http://schemas.microsoft.com/office/drawing/2014/main" id="{5D9374AE-9842-6981-7A8F-E5B0E47E4E26}"/>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5" name="Picture 4" descr="A picture containing logo&#10;&#10;Description automatically generated">
            <a:extLst>
              <a:ext uri="{FF2B5EF4-FFF2-40B4-BE49-F238E27FC236}">
                <a16:creationId xmlns:a16="http://schemas.microsoft.com/office/drawing/2014/main" id="{15501254-5653-90AB-AAA5-B4263978139D}"/>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3" name="Group 2">
            <a:extLst>
              <a:ext uri="{FF2B5EF4-FFF2-40B4-BE49-F238E27FC236}">
                <a16:creationId xmlns:a16="http://schemas.microsoft.com/office/drawing/2014/main" id="{C75BF43B-C1E3-9365-59F3-6967CFCD6853}"/>
              </a:ext>
            </a:extLst>
          </p:cNvPr>
          <p:cNvGrpSpPr/>
          <p:nvPr userDrawn="1"/>
        </p:nvGrpSpPr>
        <p:grpSpPr>
          <a:xfrm>
            <a:off x="446625" y="304800"/>
            <a:ext cx="13374718" cy="762000"/>
            <a:chOff x="446625" y="304800"/>
            <a:chExt cx="13374718" cy="762000"/>
          </a:xfrm>
        </p:grpSpPr>
        <p:sp>
          <p:nvSpPr>
            <p:cNvPr id="4" name="Snip Single Corner Rectangle 3">
              <a:extLst>
                <a:ext uri="{FF2B5EF4-FFF2-40B4-BE49-F238E27FC236}">
                  <a16:creationId xmlns:a16="http://schemas.microsoft.com/office/drawing/2014/main" id="{9C8F0D21-6FA7-4687-0FB4-72CD150863C4}"/>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D56B57-1782-092F-AEDA-CB97989F910D}"/>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7" name="TextBox 6">
            <a:extLst>
              <a:ext uri="{FF2B5EF4-FFF2-40B4-BE49-F238E27FC236}">
                <a16:creationId xmlns:a16="http://schemas.microsoft.com/office/drawing/2014/main" id="{879518CD-E7E3-5ADA-34F5-18911140EF1B}"/>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ource Sans Pro Black" panose="020B0503030403020204" pitchFamily="34" charset="0"/>
                <a:ea typeface="+mn-ea"/>
                <a:cs typeface="+mn-cs"/>
              </a:rPr>
              <a:t>General Slide Design Principles and Presentation Tips</a:t>
            </a:r>
            <a:endParaRPr lang="en-US" sz="1050" b="1" i="0">
              <a:solidFill>
                <a:schemeClr val="bg1"/>
              </a:solidFill>
              <a:latin typeface="Source Sans Pro Black" panose="020B0503030403020204" pitchFamily="34" charset="0"/>
            </a:endParaRPr>
          </a:p>
        </p:txBody>
      </p:sp>
    </p:spTree>
    <p:extLst>
      <p:ext uri="{BB962C8B-B14F-4D97-AF65-F5344CB8AC3E}">
        <p14:creationId xmlns:p14="http://schemas.microsoft.com/office/powerpoint/2010/main" val="2002839590"/>
      </p:ext>
    </p:extLst>
  </p:cSld>
  <p:clrMapOvr>
    <a:masterClrMapping/>
  </p:clrMapOvr>
  <p:extLst>
    <p:ext uri="{DCECCB84-F9BA-43D5-87BE-67443E8EF086}">
      <p15:sldGuideLst xmlns:p15="http://schemas.microsoft.com/office/powerpoint/2012/main">
        <p15:guide id="1" orient="horz" pos="3576" userDrawn="1">
          <p15:clr>
            <a:srgbClr val="FBAE40"/>
          </p15:clr>
        </p15:guide>
        <p15:guide id="2" orient="horz" pos="1008"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104" userDrawn="1">
          <p15:clr>
            <a:srgbClr val="FBAE40"/>
          </p15:clr>
        </p15:guide>
        <p15:guide id="7" orient="horz" pos="480" userDrawn="1">
          <p15:clr>
            <a:srgbClr val="FBAE40"/>
          </p15:clr>
        </p15:guide>
        <p15:guide id="8"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36301D3-B705-FCF3-F19A-15874CB81569}"/>
              </a:ext>
            </a:extLst>
          </p:cNvPr>
          <p:cNvSpPr>
            <a:spLocks noGrp="1"/>
          </p:cNvSpPr>
          <p:nvPr>
            <p:ph type="body" sz="quarter" idx="10" hasCustomPrompt="1"/>
          </p:nvPr>
        </p:nvSpPr>
        <p:spPr>
          <a:xfrm>
            <a:off x="309253" y="3047999"/>
            <a:ext cx="5199449" cy="762000"/>
          </a:xfrm>
          <a:prstGeom prst="rect">
            <a:avLst/>
          </a:prstGeom>
        </p:spPr>
        <p:txBody>
          <a:bodyPr/>
          <a:lstStyle>
            <a:lvl1pPr marL="0" indent="0">
              <a:buNone/>
              <a:defRPr sz="5400" b="1" i="1">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a:t>Divider Slide</a:t>
            </a:r>
          </a:p>
        </p:txBody>
      </p:sp>
      <p:pic>
        <p:nvPicPr>
          <p:cNvPr id="13" name="Picture 12" descr="A picture containing logo&#10;&#10;Description automatically generated">
            <a:extLst>
              <a:ext uri="{FF2B5EF4-FFF2-40B4-BE49-F238E27FC236}">
                <a16:creationId xmlns:a16="http://schemas.microsoft.com/office/drawing/2014/main" id="{5999713C-BADA-0288-E455-DA02E682E6CF}"/>
              </a:ext>
            </a:extLst>
          </p:cNvPr>
          <p:cNvPicPr>
            <a:picLocks noChangeAspect="1"/>
          </p:cNvPicPr>
          <p:nvPr userDrawn="1"/>
        </p:nvPicPr>
        <p:blipFill>
          <a:blip r:embed="rId2"/>
          <a:stretch>
            <a:fillRect/>
          </a:stretch>
        </p:blipFill>
        <p:spPr>
          <a:xfrm>
            <a:off x="419100" y="6050924"/>
            <a:ext cx="2197100" cy="464176"/>
          </a:xfrm>
          <a:prstGeom prst="rect">
            <a:avLst/>
          </a:prstGeom>
        </p:spPr>
      </p:pic>
      <p:sp>
        <p:nvSpPr>
          <p:cNvPr id="8" name="Google Shape;56;p30">
            <a:extLst>
              <a:ext uri="{FF2B5EF4-FFF2-40B4-BE49-F238E27FC236}">
                <a16:creationId xmlns:a16="http://schemas.microsoft.com/office/drawing/2014/main" id="{192D89BB-C118-532E-E1B7-EF7CA56F5B3C}"/>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3" name="Picture 2" descr="A picture containing sky, outdoor, mountain, water&#10;&#10;Description automatically generated">
            <a:extLst>
              <a:ext uri="{FF2B5EF4-FFF2-40B4-BE49-F238E27FC236}">
                <a16:creationId xmlns:a16="http://schemas.microsoft.com/office/drawing/2014/main" id="{2F0B2453-0E06-AC7D-E5ED-7A66C854DC1C}"/>
              </a:ext>
            </a:extLst>
          </p:cNvPr>
          <p:cNvPicPr>
            <a:picLocks noChangeAspect="1"/>
          </p:cNvPicPr>
          <p:nvPr userDrawn="1"/>
        </p:nvPicPr>
        <p:blipFill rotWithShape="1">
          <a:blip r:embed="rId3"/>
          <a:srcRect l="17938" r="22803"/>
          <a:stretch/>
        </p:blipFill>
        <p:spPr>
          <a:xfrm>
            <a:off x="6096000" y="0"/>
            <a:ext cx="6095999" cy="6858000"/>
          </a:xfrm>
          <a:prstGeom prst="rect">
            <a:avLst/>
          </a:prstGeom>
        </p:spPr>
      </p:pic>
      <p:sp>
        <p:nvSpPr>
          <p:cNvPr id="4" name="Right Triangle 3">
            <a:extLst>
              <a:ext uri="{FF2B5EF4-FFF2-40B4-BE49-F238E27FC236}">
                <a16:creationId xmlns:a16="http://schemas.microsoft.com/office/drawing/2014/main" id="{548A10A7-745E-6F37-B584-67A4F8BB7D60}"/>
              </a:ext>
            </a:extLst>
          </p:cNvPr>
          <p:cNvSpPr/>
          <p:nvPr userDrawn="1"/>
        </p:nvSpPr>
        <p:spPr>
          <a:xfrm>
            <a:off x="6096001" y="6096000"/>
            <a:ext cx="762000" cy="762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049248"/>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logo&#10;&#10;Description automatically generated">
            <a:extLst>
              <a:ext uri="{FF2B5EF4-FFF2-40B4-BE49-F238E27FC236}">
                <a16:creationId xmlns:a16="http://schemas.microsoft.com/office/drawing/2014/main" id="{5999713C-BADA-0288-E455-DA02E682E6CF}"/>
              </a:ext>
            </a:extLst>
          </p:cNvPr>
          <p:cNvPicPr>
            <a:picLocks noChangeAspect="1"/>
          </p:cNvPicPr>
          <p:nvPr userDrawn="1"/>
        </p:nvPicPr>
        <p:blipFill>
          <a:blip r:embed="rId2"/>
          <a:stretch>
            <a:fillRect/>
          </a:stretch>
        </p:blipFill>
        <p:spPr>
          <a:xfrm>
            <a:off x="419100" y="6050924"/>
            <a:ext cx="2197100" cy="464176"/>
          </a:xfrm>
          <a:prstGeom prst="rect">
            <a:avLst/>
          </a:prstGeom>
        </p:spPr>
      </p:pic>
      <p:sp>
        <p:nvSpPr>
          <p:cNvPr id="8" name="Google Shape;56;p30">
            <a:extLst>
              <a:ext uri="{FF2B5EF4-FFF2-40B4-BE49-F238E27FC236}">
                <a16:creationId xmlns:a16="http://schemas.microsoft.com/office/drawing/2014/main" id="{192D89BB-C118-532E-E1B7-EF7CA56F5B3C}"/>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bg1"/>
                </a:solidFill>
              </a:rPr>
              <a:pPr algn="r"/>
              <a:t>‹#›</a:t>
            </a:fld>
            <a:endParaRPr lang="en-US" sz="1600">
              <a:solidFill>
                <a:schemeClr val="bg1"/>
              </a:solidFill>
            </a:endParaRPr>
          </a:p>
        </p:txBody>
      </p:sp>
      <p:sp>
        <p:nvSpPr>
          <p:cNvPr id="12" name="Text Placeholder 5">
            <a:extLst>
              <a:ext uri="{FF2B5EF4-FFF2-40B4-BE49-F238E27FC236}">
                <a16:creationId xmlns:a16="http://schemas.microsoft.com/office/drawing/2014/main" id="{968A0F57-457E-7790-1696-FFE4AFC5B3F7}"/>
              </a:ext>
            </a:extLst>
          </p:cNvPr>
          <p:cNvSpPr>
            <a:spLocks noGrp="1"/>
          </p:cNvSpPr>
          <p:nvPr>
            <p:ph type="body" sz="quarter" idx="10" hasCustomPrompt="1"/>
          </p:nvPr>
        </p:nvSpPr>
        <p:spPr>
          <a:xfrm>
            <a:off x="309253" y="3047999"/>
            <a:ext cx="5199449" cy="762000"/>
          </a:xfrm>
          <a:prstGeom prst="rect">
            <a:avLst/>
          </a:prstGeom>
        </p:spPr>
        <p:txBody>
          <a:bodyPr/>
          <a:lstStyle>
            <a:lvl1pPr marL="0" indent="0">
              <a:buNone/>
              <a:defRPr sz="5400" b="1" i="1">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a:t>Divider Slide</a:t>
            </a:r>
          </a:p>
        </p:txBody>
      </p:sp>
      <p:pic>
        <p:nvPicPr>
          <p:cNvPr id="5" name="Picture 4" descr="A picture containing sky, outdoor, green, stadium&#10;&#10;Description automatically generated">
            <a:extLst>
              <a:ext uri="{FF2B5EF4-FFF2-40B4-BE49-F238E27FC236}">
                <a16:creationId xmlns:a16="http://schemas.microsoft.com/office/drawing/2014/main" id="{75C2C257-5BD4-55F9-05B4-9590326A8BEA}"/>
              </a:ext>
            </a:extLst>
          </p:cNvPr>
          <p:cNvPicPr>
            <a:picLocks noChangeAspect="1"/>
          </p:cNvPicPr>
          <p:nvPr userDrawn="1"/>
        </p:nvPicPr>
        <p:blipFill rotWithShape="1">
          <a:blip r:embed="rId3"/>
          <a:srcRect t="21200" b="3800"/>
          <a:stretch/>
        </p:blipFill>
        <p:spPr>
          <a:xfrm>
            <a:off x="6096000" y="0"/>
            <a:ext cx="6096000" cy="6858000"/>
          </a:xfrm>
          <a:prstGeom prst="rect">
            <a:avLst/>
          </a:prstGeom>
        </p:spPr>
      </p:pic>
      <p:sp>
        <p:nvSpPr>
          <p:cNvPr id="7" name="Right Triangle 6">
            <a:extLst>
              <a:ext uri="{FF2B5EF4-FFF2-40B4-BE49-F238E27FC236}">
                <a16:creationId xmlns:a16="http://schemas.microsoft.com/office/drawing/2014/main" id="{D6D3AED8-E07E-DBBC-F75A-859C2F5467B7}"/>
              </a:ext>
            </a:extLst>
          </p:cNvPr>
          <p:cNvSpPr/>
          <p:nvPr userDrawn="1"/>
        </p:nvSpPr>
        <p:spPr>
          <a:xfrm>
            <a:off x="6096001" y="6096000"/>
            <a:ext cx="762000" cy="762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77717"/>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9" name="Google Shape;56;p30">
            <a:extLst>
              <a:ext uri="{FF2B5EF4-FFF2-40B4-BE49-F238E27FC236}">
                <a16:creationId xmlns:a16="http://schemas.microsoft.com/office/drawing/2014/main" id="{F6FE7997-987C-40B6-2674-8B010228B6C1}"/>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10" name="Picture 9" descr="A picture containing logo&#10;&#10;Description automatically generated">
            <a:extLst>
              <a:ext uri="{FF2B5EF4-FFF2-40B4-BE49-F238E27FC236}">
                <a16:creationId xmlns:a16="http://schemas.microsoft.com/office/drawing/2014/main" id="{94D9F41B-5AAA-47FF-EC5E-0F1820482E00}"/>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2" name="Group 1">
            <a:extLst>
              <a:ext uri="{FF2B5EF4-FFF2-40B4-BE49-F238E27FC236}">
                <a16:creationId xmlns:a16="http://schemas.microsoft.com/office/drawing/2014/main" id="{1F3C1CA6-7340-F979-7C25-F228B4E93F48}"/>
              </a:ext>
            </a:extLst>
          </p:cNvPr>
          <p:cNvGrpSpPr/>
          <p:nvPr userDrawn="1"/>
        </p:nvGrpSpPr>
        <p:grpSpPr>
          <a:xfrm>
            <a:off x="446625" y="304800"/>
            <a:ext cx="13374718" cy="762000"/>
            <a:chOff x="446625" y="304800"/>
            <a:chExt cx="13374718" cy="762000"/>
          </a:xfrm>
        </p:grpSpPr>
        <p:sp>
          <p:nvSpPr>
            <p:cNvPr id="3" name="Snip Single Corner Rectangle 2">
              <a:extLst>
                <a:ext uri="{FF2B5EF4-FFF2-40B4-BE49-F238E27FC236}">
                  <a16:creationId xmlns:a16="http://schemas.microsoft.com/office/drawing/2014/main" id="{9726C3EB-2486-7B41-2505-68878F04E4A2}"/>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7A330F-7641-63F5-767A-6BB6388AE8B5}"/>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Tree>
    <p:extLst>
      <p:ext uri="{BB962C8B-B14F-4D97-AF65-F5344CB8AC3E}">
        <p14:creationId xmlns:p14="http://schemas.microsoft.com/office/powerpoint/2010/main" val="31968780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80" userDrawn="1">
          <p15:clr>
            <a:srgbClr val="FBAE40"/>
          </p15:clr>
        </p15:guide>
        <p15:guide id="7" orient="horz" pos="3576" userDrawn="1">
          <p15:clr>
            <a:srgbClr val="FBAE40"/>
          </p15:clr>
        </p15:guide>
        <p15:guide id="8" pos="4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9" name="Google Shape;56;p30">
            <a:extLst>
              <a:ext uri="{FF2B5EF4-FFF2-40B4-BE49-F238E27FC236}">
                <a16:creationId xmlns:a16="http://schemas.microsoft.com/office/drawing/2014/main" id="{F6FE7997-987C-40B6-2674-8B010228B6C1}"/>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10" name="Picture 9" descr="A picture containing logo&#10;&#10;Description automatically generated">
            <a:extLst>
              <a:ext uri="{FF2B5EF4-FFF2-40B4-BE49-F238E27FC236}">
                <a16:creationId xmlns:a16="http://schemas.microsoft.com/office/drawing/2014/main" id="{94D9F41B-5AAA-47FF-EC5E-0F1820482E00}"/>
              </a:ext>
            </a:extLst>
          </p:cNvPr>
          <p:cNvPicPr>
            <a:picLocks noChangeAspect="1"/>
          </p:cNvPicPr>
          <p:nvPr userDrawn="1"/>
        </p:nvPicPr>
        <p:blipFill>
          <a:blip r:embed="rId2"/>
          <a:stretch>
            <a:fillRect/>
          </a:stretch>
        </p:blipFill>
        <p:spPr>
          <a:xfrm>
            <a:off x="419100" y="6050924"/>
            <a:ext cx="2197100" cy="464176"/>
          </a:xfrm>
          <a:prstGeom prst="rect">
            <a:avLst/>
          </a:prstGeom>
        </p:spPr>
      </p:pic>
      <p:sp>
        <p:nvSpPr>
          <p:cNvPr id="6" name="Text Placeholder 2">
            <a:extLst>
              <a:ext uri="{FF2B5EF4-FFF2-40B4-BE49-F238E27FC236}">
                <a16:creationId xmlns:a16="http://schemas.microsoft.com/office/drawing/2014/main" id="{0E401962-3AC5-9DD3-E5E5-384C2134A711}"/>
              </a:ext>
            </a:extLst>
          </p:cNvPr>
          <p:cNvSpPr>
            <a:spLocks noGrp="1"/>
          </p:cNvSpPr>
          <p:nvPr>
            <p:ph type="body" sz="quarter" idx="10" hasCustomPrompt="1"/>
          </p:nvPr>
        </p:nvSpPr>
        <p:spPr>
          <a:xfrm>
            <a:off x="328613" y="1296193"/>
            <a:ext cx="11444287" cy="4265613"/>
          </a:xfrm>
          <a:prstGeom prst="rect">
            <a:avLst/>
          </a:prstGeom>
        </p:spPr>
        <p:txBody>
          <a:bodyPr/>
          <a:lstStyle>
            <a:lvl1pPr marL="0" indent="0">
              <a:buFont typeface="Arial" panose="020B0604020202020204" pitchFamily="34" charset="0"/>
              <a:buNone/>
              <a:defRPr sz="2400"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US"/>
              <a:t>Click to edit Master text styles : Body Text Source Sans Pro – 24pt</a:t>
            </a:r>
          </a:p>
        </p:txBody>
      </p:sp>
      <p:grpSp>
        <p:nvGrpSpPr>
          <p:cNvPr id="4" name="Group 3">
            <a:extLst>
              <a:ext uri="{FF2B5EF4-FFF2-40B4-BE49-F238E27FC236}">
                <a16:creationId xmlns:a16="http://schemas.microsoft.com/office/drawing/2014/main" id="{46C0EEC6-6FEA-E3FD-80A3-69DF9FF1EBDD}"/>
              </a:ext>
            </a:extLst>
          </p:cNvPr>
          <p:cNvGrpSpPr/>
          <p:nvPr userDrawn="1"/>
        </p:nvGrpSpPr>
        <p:grpSpPr>
          <a:xfrm>
            <a:off x="446625" y="304800"/>
            <a:ext cx="13374718" cy="762000"/>
            <a:chOff x="446625" y="304800"/>
            <a:chExt cx="13374718" cy="762000"/>
          </a:xfrm>
        </p:grpSpPr>
        <p:sp>
          <p:nvSpPr>
            <p:cNvPr id="5" name="Snip Single Corner Rectangle 4">
              <a:extLst>
                <a:ext uri="{FF2B5EF4-FFF2-40B4-BE49-F238E27FC236}">
                  <a16:creationId xmlns:a16="http://schemas.microsoft.com/office/drawing/2014/main" id="{24BA2F8A-8845-22B9-DCB9-FC5301B2DF96}"/>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B23207-4DDC-34F0-4404-8B50C968EF27}"/>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Tree>
    <p:extLst>
      <p:ext uri="{BB962C8B-B14F-4D97-AF65-F5344CB8AC3E}">
        <p14:creationId xmlns:p14="http://schemas.microsoft.com/office/powerpoint/2010/main" val="1389018250"/>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80" userDrawn="1">
          <p15:clr>
            <a:srgbClr val="FBAE40"/>
          </p15:clr>
        </p15:guide>
        <p15:guide id="7" orient="horz" pos="3576" userDrawn="1">
          <p15:clr>
            <a:srgbClr val="FBAE40"/>
          </p15:clr>
        </p15:guide>
        <p15:guide id="8" pos="408" userDrawn="1">
          <p15:clr>
            <a:srgbClr val="FBAE40"/>
          </p15:clr>
        </p15:guide>
        <p15:guide id="9" orient="horz" pos="100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9" name="Google Shape;56;p30">
            <a:extLst>
              <a:ext uri="{FF2B5EF4-FFF2-40B4-BE49-F238E27FC236}">
                <a16:creationId xmlns:a16="http://schemas.microsoft.com/office/drawing/2014/main" id="{F6FE7997-987C-40B6-2674-8B010228B6C1}"/>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10" name="Picture 9" descr="A picture containing logo&#10;&#10;Description automatically generated">
            <a:extLst>
              <a:ext uri="{FF2B5EF4-FFF2-40B4-BE49-F238E27FC236}">
                <a16:creationId xmlns:a16="http://schemas.microsoft.com/office/drawing/2014/main" id="{94D9F41B-5AAA-47FF-EC5E-0F1820482E00}"/>
              </a:ext>
            </a:extLst>
          </p:cNvPr>
          <p:cNvPicPr>
            <a:picLocks noChangeAspect="1"/>
          </p:cNvPicPr>
          <p:nvPr userDrawn="1"/>
        </p:nvPicPr>
        <p:blipFill>
          <a:blip r:embed="rId2"/>
          <a:stretch>
            <a:fillRect/>
          </a:stretch>
        </p:blipFill>
        <p:spPr>
          <a:xfrm>
            <a:off x="419100" y="6050924"/>
            <a:ext cx="2197100" cy="464176"/>
          </a:xfrm>
          <a:prstGeom prst="rect">
            <a:avLst/>
          </a:prstGeom>
        </p:spPr>
      </p:pic>
      <p:sp>
        <p:nvSpPr>
          <p:cNvPr id="12" name="Text Placeholder 2">
            <a:extLst>
              <a:ext uri="{FF2B5EF4-FFF2-40B4-BE49-F238E27FC236}">
                <a16:creationId xmlns:a16="http://schemas.microsoft.com/office/drawing/2014/main" id="{CFAD66AC-0610-5935-4DCF-79DDEF5D6A40}"/>
              </a:ext>
            </a:extLst>
          </p:cNvPr>
          <p:cNvSpPr>
            <a:spLocks noGrp="1"/>
          </p:cNvSpPr>
          <p:nvPr>
            <p:ph type="body" sz="quarter" idx="10" hasCustomPrompt="1"/>
          </p:nvPr>
        </p:nvSpPr>
        <p:spPr>
          <a:xfrm>
            <a:off x="328129" y="1295400"/>
            <a:ext cx="5767871" cy="4265613"/>
          </a:xfrm>
          <a:prstGeom prst="rect">
            <a:avLst/>
          </a:prstGeom>
        </p:spPr>
        <p:txBody>
          <a:bodyPr/>
          <a:lstStyle>
            <a:lvl1pPr marL="230188" indent="-230188">
              <a:buClr>
                <a:schemeClr val="tx2"/>
              </a:buClr>
              <a:buFont typeface="Arial" panose="020B0604020202020204" pitchFamily="34" charset="0"/>
              <a:buChar char="•"/>
              <a:tabLst/>
              <a:defRPr sz="2400" b="0" i="0">
                <a:latin typeface="Source Sans Pro" panose="020B0503030403020204" pitchFamily="34" charset="0"/>
              </a:defRPr>
            </a:lvl1pPr>
            <a:lvl2pPr marL="742950" indent="-285750">
              <a:buClr>
                <a:schemeClr val="bg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US"/>
              <a:t>Bullet : Body Text Source Sans Pro – 24pt</a:t>
            </a:r>
          </a:p>
          <a:p>
            <a:pPr lvl="1"/>
            <a:r>
              <a:rPr lang="en-US"/>
              <a:t>Sub-bullet : Source Sans Pro – 20pt</a:t>
            </a:r>
          </a:p>
        </p:txBody>
      </p:sp>
      <p:grpSp>
        <p:nvGrpSpPr>
          <p:cNvPr id="6" name="Group 5">
            <a:extLst>
              <a:ext uri="{FF2B5EF4-FFF2-40B4-BE49-F238E27FC236}">
                <a16:creationId xmlns:a16="http://schemas.microsoft.com/office/drawing/2014/main" id="{420F4162-ADE9-E215-5A4E-BF486E0BA22F}"/>
              </a:ext>
            </a:extLst>
          </p:cNvPr>
          <p:cNvGrpSpPr/>
          <p:nvPr userDrawn="1"/>
        </p:nvGrpSpPr>
        <p:grpSpPr>
          <a:xfrm>
            <a:off x="446625" y="304800"/>
            <a:ext cx="13374718" cy="762000"/>
            <a:chOff x="446625" y="304800"/>
            <a:chExt cx="13374718" cy="762000"/>
          </a:xfrm>
        </p:grpSpPr>
        <p:sp>
          <p:nvSpPr>
            <p:cNvPr id="7" name="Snip Single Corner Rectangle 6">
              <a:extLst>
                <a:ext uri="{FF2B5EF4-FFF2-40B4-BE49-F238E27FC236}">
                  <a16:creationId xmlns:a16="http://schemas.microsoft.com/office/drawing/2014/main" id="{7B4AB0F5-03DE-8D2D-1859-807E24F94C5C}"/>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4D743B-C116-2C23-8735-74E5FAB15249}"/>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4" name="Picture Placeholder 3">
            <a:extLst>
              <a:ext uri="{FF2B5EF4-FFF2-40B4-BE49-F238E27FC236}">
                <a16:creationId xmlns:a16="http://schemas.microsoft.com/office/drawing/2014/main" id="{56E0AB12-1290-600C-4552-481587A43E37}"/>
              </a:ext>
            </a:extLst>
          </p:cNvPr>
          <p:cNvSpPr>
            <a:spLocks noGrp="1"/>
          </p:cNvSpPr>
          <p:nvPr>
            <p:ph type="pic" sz="quarter" idx="11"/>
          </p:nvPr>
        </p:nvSpPr>
        <p:spPr>
          <a:xfrm>
            <a:off x="6437443" y="1304925"/>
            <a:ext cx="5294313" cy="4370388"/>
          </a:xfrm>
          <a:custGeom>
            <a:avLst/>
            <a:gdLst>
              <a:gd name="connsiteX0" fmla="*/ 0 w 5294313"/>
              <a:gd name="connsiteY0" fmla="*/ 0 h 4370388"/>
              <a:gd name="connsiteX1" fmla="*/ 5294313 w 5294313"/>
              <a:gd name="connsiteY1" fmla="*/ 0 h 4370388"/>
              <a:gd name="connsiteX2" fmla="*/ 5294313 w 5294313"/>
              <a:gd name="connsiteY2" fmla="*/ 4370388 h 4370388"/>
              <a:gd name="connsiteX3" fmla="*/ 572745 w 5294313"/>
              <a:gd name="connsiteY3" fmla="*/ 4370388 h 4370388"/>
              <a:gd name="connsiteX4" fmla="*/ 0 w 5294313"/>
              <a:gd name="connsiteY4" fmla="*/ 3797643 h 43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313" h="4370388">
                <a:moveTo>
                  <a:pt x="0" y="0"/>
                </a:moveTo>
                <a:lnTo>
                  <a:pt x="5294313" y="0"/>
                </a:lnTo>
                <a:lnTo>
                  <a:pt x="5294313" y="4370388"/>
                </a:lnTo>
                <a:lnTo>
                  <a:pt x="572745" y="4370388"/>
                </a:lnTo>
                <a:lnTo>
                  <a:pt x="0" y="3797643"/>
                </a:lnTo>
                <a:close/>
              </a:path>
            </a:pathLst>
          </a:custGeom>
        </p:spPr>
        <p:txBody>
          <a:bodyPr wrap="square">
            <a:noAutofit/>
          </a:bodyPr>
          <a:lstStyle/>
          <a:p>
            <a:endParaRPr lang="en-US"/>
          </a:p>
        </p:txBody>
      </p:sp>
    </p:spTree>
    <p:extLst>
      <p:ext uri="{BB962C8B-B14F-4D97-AF65-F5344CB8AC3E}">
        <p14:creationId xmlns:p14="http://schemas.microsoft.com/office/powerpoint/2010/main" val="1427380206"/>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80" userDrawn="1">
          <p15:clr>
            <a:srgbClr val="FBAE40"/>
          </p15:clr>
        </p15:guide>
        <p15:guide id="7" orient="horz" pos="3600" userDrawn="1">
          <p15:clr>
            <a:srgbClr val="FBAE40"/>
          </p15:clr>
        </p15:guide>
        <p15:guide id="8" pos="408" userDrawn="1">
          <p15:clr>
            <a:srgbClr val="FBAE40"/>
          </p15:clr>
        </p15:guide>
        <p15:guide id="9" orient="horz" pos="100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115ED5-4F49-8043-BC48-42158CACC1AA}"/>
              </a:ext>
            </a:extLst>
          </p:cNvPr>
          <p:cNvSpPr txBox="1"/>
          <p:nvPr userDrawn="1"/>
        </p:nvSpPr>
        <p:spPr>
          <a:xfrm>
            <a:off x="317500" y="1335993"/>
            <a:ext cx="11181744" cy="1341393"/>
          </a:xfrm>
          <a:prstGeom prst="rect">
            <a:avLst/>
          </a:prstGeom>
          <a:noFill/>
        </p:spPr>
        <p:txBody>
          <a:bodyPr wrap="square" rtlCol="0">
            <a:spAutoFit/>
          </a:bodyPr>
          <a:lstStyle/>
          <a:p>
            <a:pPr marL="11113" indent="0" fontAlgn="auto">
              <a:spcBef>
                <a:spcPts val="0"/>
              </a:spcBef>
              <a:buFont typeface="Arial"/>
              <a:buNone/>
              <a:tabLst/>
              <a:defRPr/>
            </a:pPr>
            <a:r>
              <a:rPr lang="en-US" sz="1800" b="1" i="0">
                <a:solidFill>
                  <a:schemeClr val="tx1"/>
                </a:solidFill>
                <a:latin typeface="Source Sans Pro" panose="020B0503030403020204" pitchFamily="34" charset="0"/>
              </a:rPr>
              <a:t>Color Selection</a:t>
            </a:r>
          </a:p>
          <a:p>
            <a:pPr marL="11113" lvl="1" indent="0" fontAlgn="auto">
              <a:spcBef>
                <a:spcPts val="1067"/>
              </a:spcBef>
              <a:tabLst/>
              <a:defRPr/>
            </a:pPr>
            <a:r>
              <a:rPr lang="en-US" sz="1800" b="0" i="0">
                <a:solidFill>
                  <a:schemeClr val="tx1"/>
                </a:solidFill>
                <a:latin typeface="Source Sans Pro" panose="020B0503030403020204" pitchFamily="34" charset="0"/>
              </a:rPr>
              <a:t>Seven of our brand colors are built into the template’s color theme; these appear on every color pull-down menu. Avoid the tints and shades that PowerPoint automatically generates beneath the Theme Colors on menus. These colors are not part of our brand palette.</a:t>
            </a:r>
          </a:p>
        </p:txBody>
      </p:sp>
      <p:sp>
        <p:nvSpPr>
          <p:cNvPr id="8" name="Rectangle 7">
            <a:extLst>
              <a:ext uri="{FF2B5EF4-FFF2-40B4-BE49-F238E27FC236}">
                <a16:creationId xmlns:a16="http://schemas.microsoft.com/office/drawing/2014/main" id="{0F0ACFD4-D37B-D2D4-54B3-8E24326563B7}"/>
              </a:ext>
            </a:extLst>
          </p:cNvPr>
          <p:cNvSpPr/>
          <p:nvPr userDrawn="1"/>
        </p:nvSpPr>
        <p:spPr>
          <a:xfrm>
            <a:off x="1414272" y="2987040"/>
            <a:ext cx="1828800" cy="24262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BAB452-1FFE-03B1-6A8C-B20A8D0B97CD}"/>
              </a:ext>
            </a:extLst>
          </p:cNvPr>
          <p:cNvSpPr/>
          <p:nvPr userDrawn="1"/>
        </p:nvSpPr>
        <p:spPr>
          <a:xfrm>
            <a:off x="3514344" y="2987040"/>
            <a:ext cx="1828800" cy="24262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74DB6B-5F47-1BB4-E4C1-8386702FFBB5}"/>
              </a:ext>
            </a:extLst>
          </p:cNvPr>
          <p:cNvSpPr/>
          <p:nvPr userDrawn="1"/>
        </p:nvSpPr>
        <p:spPr>
          <a:xfrm>
            <a:off x="6355080" y="2987040"/>
            <a:ext cx="1828800" cy="636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AF51EF-6952-A7AC-3E81-3740D33BBA6A}"/>
              </a:ext>
            </a:extLst>
          </p:cNvPr>
          <p:cNvSpPr/>
          <p:nvPr userDrawn="1"/>
        </p:nvSpPr>
        <p:spPr>
          <a:xfrm>
            <a:off x="6355080" y="3882061"/>
            <a:ext cx="1828800" cy="636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5F6308-0D30-4B41-8CC8-7FB2531F7242}"/>
              </a:ext>
            </a:extLst>
          </p:cNvPr>
          <p:cNvSpPr/>
          <p:nvPr userDrawn="1"/>
        </p:nvSpPr>
        <p:spPr>
          <a:xfrm>
            <a:off x="6355080" y="4777081"/>
            <a:ext cx="1828800" cy="636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97C23A-C9E2-D320-681A-9A51DDABBB5C}"/>
              </a:ext>
            </a:extLst>
          </p:cNvPr>
          <p:cNvSpPr/>
          <p:nvPr userDrawn="1"/>
        </p:nvSpPr>
        <p:spPr>
          <a:xfrm>
            <a:off x="8427720" y="2987040"/>
            <a:ext cx="1828800" cy="636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B69836-1986-51F3-60B9-9DCBC07326D6}"/>
              </a:ext>
            </a:extLst>
          </p:cNvPr>
          <p:cNvSpPr/>
          <p:nvPr userDrawn="1"/>
        </p:nvSpPr>
        <p:spPr>
          <a:xfrm>
            <a:off x="8427720" y="3882061"/>
            <a:ext cx="1828800" cy="636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0BFBF-6464-BE3B-9839-BB2073D5BE43}"/>
              </a:ext>
            </a:extLst>
          </p:cNvPr>
          <p:cNvSpPr/>
          <p:nvPr userDrawn="1"/>
        </p:nvSpPr>
        <p:spPr>
          <a:xfrm>
            <a:off x="8427720" y="4777081"/>
            <a:ext cx="1828800" cy="636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56;p30">
            <a:extLst>
              <a:ext uri="{FF2B5EF4-FFF2-40B4-BE49-F238E27FC236}">
                <a16:creationId xmlns:a16="http://schemas.microsoft.com/office/drawing/2014/main" id="{72AEBFDB-F4B3-74CE-74D2-BD2A182AE50A}"/>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22" name="Picture 21" descr="A picture containing logo&#10;&#10;Description automatically generated">
            <a:extLst>
              <a:ext uri="{FF2B5EF4-FFF2-40B4-BE49-F238E27FC236}">
                <a16:creationId xmlns:a16="http://schemas.microsoft.com/office/drawing/2014/main" id="{963D12C5-4EFC-726F-FA44-8EA39B35DBD6}"/>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2" name="Group 1">
            <a:extLst>
              <a:ext uri="{FF2B5EF4-FFF2-40B4-BE49-F238E27FC236}">
                <a16:creationId xmlns:a16="http://schemas.microsoft.com/office/drawing/2014/main" id="{39DCED30-D502-A52E-FB23-31D228A2021F}"/>
              </a:ext>
            </a:extLst>
          </p:cNvPr>
          <p:cNvGrpSpPr/>
          <p:nvPr userDrawn="1"/>
        </p:nvGrpSpPr>
        <p:grpSpPr>
          <a:xfrm>
            <a:off x="446625" y="304800"/>
            <a:ext cx="13374718" cy="762000"/>
            <a:chOff x="446625" y="304800"/>
            <a:chExt cx="13374718" cy="762000"/>
          </a:xfrm>
        </p:grpSpPr>
        <p:sp>
          <p:nvSpPr>
            <p:cNvPr id="4" name="Snip Single Corner Rectangle 3">
              <a:extLst>
                <a:ext uri="{FF2B5EF4-FFF2-40B4-BE49-F238E27FC236}">
                  <a16:creationId xmlns:a16="http://schemas.microsoft.com/office/drawing/2014/main" id="{EC7A5CA4-ECCF-129C-4DED-C8E6CD0216EA}"/>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846AA4-9958-A38A-45C4-D9B482353620}"/>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6" name="TextBox 5">
            <a:extLst>
              <a:ext uri="{FF2B5EF4-FFF2-40B4-BE49-F238E27FC236}">
                <a16:creationId xmlns:a16="http://schemas.microsoft.com/office/drawing/2014/main" id="{A5CB845D-2AF4-3968-5908-198444E1A1AA}"/>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ource Sans Pro Black" panose="020B0503030403020204" pitchFamily="34" charset="0"/>
                <a:ea typeface="+mj-ea"/>
                <a:cs typeface="+mj-cs"/>
              </a:rPr>
              <a:t>UO Brand Colors</a:t>
            </a:r>
          </a:p>
        </p:txBody>
      </p:sp>
    </p:spTree>
    <p:extLst>
      <p:ext uri="{BB962C8B-B14F-4D97-AF65-F5344CB8AC3E}">
        <p14:creationId xmlns:p14="http://schemas.microsoft.com/office/powerpoint/2010/main" val="3583844504"/>
      </p:ext>
    </p:extLst>
  </p:cSld>
  <p:clrMapOvr>
    <a:masterClrMapping/>
  </p:clrMapOvr>
  <p:extLst>
    <p:ext uri="{DCECCB84-F9BA-43D5-87BE-67443E8EF086}">
      <p15:sldGuideLst xmlns:p15="http://schemas.microsoft.com/office/powerpoint/2012/main">
        <p15:guide id="2" orient="horz" pos="1008"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80" userDrawn="1">
          <p15:clr>
            <a:srgbClr val="FBAE40"/>
          </p15:clr>
        </p15:guide>
        <p15:guide id="7" orient="horz" pos="3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4E6650-E8E0-1974-A09A-B0BD85189588}"/>
              </a:ext>
            </a:extLst>
          </p:cNvPr>
          <p:cNvSpPr/>
          <p:nvPr userDrawn="1"/>
        </p:nvSpPr>
        <p:spPr>
          <a:xfrm>
            <a:off x="446625" y="3459781"/>
            <a:ext cx="5250669" cy="1447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DE1A20-CA50-7E43-B2DF-55B2C48A854A}"/>
              </a:ext>
            </a:extLst>
          </p:cNvPr>
          <p:cNvSpPr txBox="1"/>
          <p:nvPr userDrawn="1"/>
        </p:nvSpPr>
        <p:spPr>
          <a:xfrm>
            <a:off x="327805" y="1354216"/>
            <a:ext cx="5520546" cy="1277273"/>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a:solidFill>
                  <a:schemeClr val="tx1"/>
                </a:solidFill>
                <a:effectLst/>
                <a:latin typeface="Source Sans Pro" panose="020B0503030403020204" pitchFamily="34" charset="0"/>
                <a:ea typeface="Arial"/>
                <a:cs typeface="Arial"/>
                <a:sym typeface="Arial"/>
              </a:rPr>
              <a:t>URL Element</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a:solidFill>
                  <a:schemeClr val="tx1"/>
                </a:solidFill>
                <a:effectLst/>
                <a:latin typeface="Source Sans Pro" panose="020B0503030403020204" pitchFamily="34" charset="0"/>
                <a:ea typeface="Arial"/>
                <a:cs typeface="Arial"/>
                <a:sym typeface="Arial"/>
              </a:rPr>
              <a:t>Using a consistent style for URLs helps our audiences immediately recognize a call to action and find more information online.</a:t>
            </a:r>
          </a:p>
        </p:txBody>
      </p:sp>
      <p:sp>
        <p:nvSpPr>
          <p:cNvPr id="17" name="TextBox 16">
            <a:extLst>
              <a:ext uri="{FF2B5EF4-FFF2-40B4-BE49-F238E27FC236}">
                <a16:creationId xmlns:a16="http://schemas.microsoft.com/office/drawing/2014/main" id="{A3168E45-FCCD-B965-DBF1-7E4541814050}"/>
              </a:ext>
            </a:extLst>
          </p:cNvPr>
          <p:cNvSpPr txBox="1"/>
          <p:nvPr userDrawn="1"/>
        </p:nvSpPr>
        <p:spPr>
          <a:xfrm>
            <a:off x="6119005" y="1335166"/>
            <a:ext cx="5520546" cy="1985159"/>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a:solidFill>
                  <a:schemeClr val="tx1"/>
                </a:solidFill>
                <a:effectLst/>
                <a:latin typeface="Source Sans Pro" panose="020B0503030403020204" pitchFamily="34" charset="0"/>
                <a:ea typeface="Arial"/>
                <a:cs typeface="Arial"/>
                <a:sym typeface="Arial"/>
              </a:rPr>
              <a:t>Icons</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a:solidFill>
                  <a:schemeClr val="tx1"/>
                </a:solidFill>
                <a:effectLst/>
                <a:latin typeface="Source Sans Pro" panose="020B0503030403020204" pitchFamily="34" charset="0"/>
                <a:ea typeface="Arial"/>
                <a:cs typeface="Arial"/>
                <a:sym typeface="Arial"/>
              </a:rPr>
              <a:t>Icons in publications are simple visual symbols that help draw attention to important information.</a:t>
            </a:r>
          </a:p>
          <a:p>
            <a:pPr marL="188913" marR="0" lvl="0" indent="-188913" algn="l" defTabSz="1219170" rtl="0" eaLnBrk="1" fontAlgn="base" latinLnBrk="0" hangingPunct="1">
              <a:lnSpc>
                <a:spcPct val="100000"/>
              </a:lnSpc>
              <a:spcBef>
                <a:spcPts val="6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ea typeface="Arial"/>
                <a:cs typeface="Arial"/>
                <a:sym typeface="Arial"/>
              </a:rPr>
              <a:t>Icons are meant to supplement and support content.</a:t>
            </a:r>
          </a:p>
          <a:p>
            <a:pPr marL="188913" marR="0" lvl="0" indent="-188913" algn="l" defTabSz="1219170" rtl="0" eaLnBrk="1" fontAlgn="base" latinLnBrk="0" hangingPunct="1">
              <a:lnSpc>
                <a:spcPct val="100000"/>
              </a:lnSpc>
              <a:spcBef>
                <a:spcPts val="6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ea typeface="Arial"/>
                <a:cs typeface="Arial"/>
                <a:sym typeface="Arial"/>
              </a:rPr>
              <a:t>They should never be combined with college, department, or program names to form a logo.</a:t>
            </a:r>
          </a:p>
        </p:txBody>
      </p:sp>
      <p:sp>
        <p:nvSpPr>
          <p:cNvPr id="18" name="Google Shape;56;p30">
            <a:extLst>
              <a:ext uri="{FF2B5EF4-FFF2-40B4-BE49-F238E27FC236}">
                <a16:creationId xmlns:a16="http://schemas.microsoft.com/office/drawing/2014/main" id="{0EA3C6F6-3FD3-E59D-9BDA-361FDDDC0010}"/>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19" name="Picture 18" descr="A picture containing logo&#10;&#10;Description automatically generated">
            <a:extLst>
              <a:ext uri="{FF2B5EF4-FFF2-40B4-BE49-F238E27FC236}">
                <a16:creationId xmlns:a16="http://schemas.microsoft.com/office/drawing/2014/main" id="{C412E25B-53DC-147B-EF3D-CA08C5775787}"/>
              </a:ext>
            </a:extLst>
          </p:cNvPr>
          <p:cNvPicPr>
            <a:picLocks noChangeAspect="1"/>
          </p:cNvPicPr>
          <p:nvPr userDrawn="1"/>
        </p:nvPicPr>
        <p:blipFill>
          <a:blip r:embed="rId2"/>
          <a:stretch>
            <a:fillRect/>
          </a:stretch>
        </p:blipFill>
        <p:spPr>
          <a:xfrm>
            <a:off x="446625" y="6089024"/>
            <a:ext cx="2197100" cy="464176"/>
          </a:xfrm>
          <a:prstGeom prst="rect">
            <a:avLst/>
          </a:prstGeom>
        </p:spPr>
      </p:pic>
      <p:grpSp>
        <p:nvGrpSpPr>
          <p:cNvPr id="13" name="Group 12">
            <a:extLst>
              <a:ext uri="{FF2B5EF4-FFF2-40B4-BE49-F238E27FC236}">
                <a16:creationId xmlns:a16="http://schemas.microsoft.com/office/drawing/2014/main" id="{6864CA52-C39C-63D4-CC0A-C74D6DA79E16}"/>
              </a:ext>
            </a:extLst>
          </p:cNvPr>
          <p:cNvGrpSpPr/>
          <p:nvPr userDrawn="1"/>
        </p:nvGrpSpPr>
        <p:grpSpPr>
          <a:xfrm>
            <a:off x="446625" y="304800"/>
            <a:ext cx="13374718" cy="762000"/>
            <a:chOff x="446625" y="304800"/>
            <a:chExt cx="13374718" cy="762000"/>
          </a:xfrm>
        </p:grpSpPr>
        <p:sp>
          <p:nvSpPr>
            <p:cNvPr id="14" name="Snip Single Corner Rectangle 13">
              <a:extLst>
                <a:ext uri="{FF2B5EF4-FFF2-40B4-BE49-F238E27FC236}">
                  <a16:creationId xmlns:a16="http://schemas.microsoft.com/office/drawing/2014/main" id="{F20ED991-0A52-3C29-2161-A8BC5298E2E1}"/>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DB1C39D-2816-D75B-1688-D26851F14CD1}"/>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16" name="TextBox 15">
            <a:extLst>
              <a:ext uri="{FF2B5EF4-FFF2-40B4-BE49-F238E27FC236}">
                <a16:creationId xmlns:a16="http://schemas.microsoft.com/office/drawing/2014/main" id="{B0F371DD-AE84-2914-645F-DCBC32F95367}"/>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a:solidFill>
                  <a:schemeClr val="bg1"/>
                </a:solidFill>
                <a:latin typeface="Source Sans Pro Black" panose="020B0503030403020204" pitchFamily="34" charset="0"/>
              </a:rPr>
              <a:t>Additional Brand Elements</a:t>
            </a:r>
            <a:endParaRPr lang="en-US" sz="1050" b="1" i="0">
              <a:solidFill>
                <a:schemeClr val="bg1"/>
              </a:solidFill>
              <a:latin typeface="Source Sans Pro Black" panose="020B0503030403020204" pitchFamily="34" charset="0"/>
            </a:endParaRPr>
          </a:p>
        </p:txBody>
      </p:sp>
    </p:spTree>
    <p:extLst>
      <p:ext uri="{BB962C8B-B14F-4D97-AF65-F5344CB8AC3E}">
        <p14:creationId xmlns:p14="http://schemas.microsoft.com/office/powerpoint/2010/main" val="80645608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480" userDrawn="1">
          <p15:clr>
            <a:srgbClr val="FBAE40"/>
          </p15:clr>
        </p15:guide>
        <p15:guide id="5" orient="horz" pos="672" userDrawn="1">
          <p15:clr>
            <a:srgbClr val="FBAE40"/>
          </p15:clr>
        </p15:guide>
        <p15:guide id="6" pos="3840" userDrawn="1">
          <p15:clr>
            <a:srgbClr val="FBAE40"/>
          </p15:clr>
        </p15:guide>
        <p15:guide id="7" pos="4008" userDrawn="1">
          <p15:clr>
            <a:srgbClr val="FBAE40"/>
          </p15:clr>
        </p15:guide>
        <p15:guide id="8" orient="horz" pos="10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DE1A20-CA50-7E43-B2DF-55B2C48A854A}"/>
              </a:ext>
            </a:extLst>
          </p:cNvPr>
          <p:cNvSpPr txBox="1"/>
          <p:nvPr userDrawn="1"/>
        </p:nvSpPr>
        <p:spPr>
          <a:xfrm>
            <a:off x="337412" y="1336439"/>
            <a:ext cx="5504587" cy="3908762"/>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effectLst/>
                <a:latin typeface="Source Sans Pro" panose="020B0503030403020204" pitchFamily="34" charset="0"/>
                <a:ea typeface="Arial"/>
                <a:cs typeface="Arial"/>
                <a:sym typeface="Arial"/>
              </a:rPr>
              <a:t>To replace an image in UO’s signature container, follow all the steps below.</a:t>
            </a:r>
          </a:p>
          <a:p>
            <a:pPr marL="285750" marR="0" lvl="0" indent="-285750" algn="l" defTabSz="1219170" rtl="0" eaLnBrk="1" fontAlgn="base" latinLnBrk="0" hangingPunct="1">
              <a:lnSpc>
                <a:spcPct val="100000"/>
              </a:lnSpc>
              <a:spcBef>
                <a:spcPts val="12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ea typeface="Arial"/>
                <a:cs typeface="Arial"/>
                <a:sym typeface="Arial"/>
              </a:rPr>
              <a:t>Click the icon in the middle of the image </a:t>
            </a:r>
            <a:br>
              <a:rPr lang="en-US" sz="1800" b="0" i="0" u="none" strike="noStrike" cap="none">
                <a:solidFill>
                  <a:schemeClr val="tx1"/>
                </a:solidFill>
                <a:effectLst/>
                <a:latin typeface="Source Sans Pro" panose="020B0503030403020204" pitchFamily="34" charset="0"/>
                <a:ea typeface="Arial"/>
                <a:cs typeface="Arial"/>
                <a:sym typeface="Arial"/>
              </a:rPr>
            </a:br>
            <a:r>
              <a:rPr lang="en-US" sz="1800" b="0" i="0" u="none" strike="noStrike" cap="none">
                <a:solidFill>
                  <a:schemeClr val="tx1"/>
                </a:solidFill>
                <a:effectLst/>
                <a:latin typeface="Source Sans Pro" panose="020B0503030403020204" pitchFamily="34" charset="0"/>
                <a:ea typeface="Arial"/>
                <a:cs typeface="Arial"/>
                <a:sym typeface="Arial"/>
              </a:rPr>
              <a:t>placeholder box</a:t>
            </a:r>
          </a:p>
          <a:p>
            <a:pPr marL="285750" marR="0" lvl="0" indent="-285750" algn="l" defTabSz="1219170" rtl="0" eaLnBrk="1" fontAlgn="base" latinLnBrk="0" hangingPunct="1">
              <a:lnSpc>
                <a:spcPct val="100000"/>
              </a:lnSpc>
              <a:spcBef>
                <a:spcPts val="12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cs typeface="Arial"/>
                <a:sym typeface="Arial"/>
              </a:rPr>
              <a:t>Select your preferred image</a:t>
            </a:r>
          </a:p>
          <a:p>
            <a:pPr marL="285750" marR="0" lvl="0" indent="-285750" algn="l" defTabSz="1219170" rtl="0" eaLnBrk="1" fontAlgn="base" latinLnBrk="0" hangingPunct="1">
              <a:lnSpc>
                <a:spcPct val="100000"/>
              </a:lnSpc>
              <a:spcBef>
                <a:spcPts val="12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cs typeface="Arial"/>
                <a:sym typeface="Arial"/>
              </a:rPr>
              <a:t>Once the image has been placed, select the container and click ‘Picture Format’ in the toolbar at the top.</a:t>
            </a:r>
          </a:p>
          <a:p>
            <a:pPr marL="285750" marR="0" lvl="0" indent="-285750" algn="l" defTabSz="1219170" rtl="0" eaLnBrk="1" fontAlgn="base" latinLnBrk="0" hangingPunct="1">
              <a:lnSpc>
                <a:spcPct val="100000"/>
              </a:lnSpc>
              <a:spcBef>
                <a:spcPts val="1200"/>
              </a:spcBef>
              <a:spcAft>
                <a:spcPts val="0"/>
              </a:spcAft>
              <a:buClr>
                <a:schemeClr val="tx2"/>
              </a:buClr>
              <a:buSzTx/>
              <a:buFont typeface="Arial" panose="020B0604020202020204" pitchFamily="34" charset="0"/>
              <a:buChar char="•"/>
              <a:tabLst/>
              <a:defRPr/>
            </a:pPr>
            <a:r>
              <a:rPr lang="en-US" sz="1800" b="0" i="0" u="none" strike="noStrike" cap="none">
                <a:solidFill>
                  <a:schemeClr val="tx1"/>
                </a:solidFill>
                <a:effectLst/>
                <a:latin typeface="Source Sans Pro" panose="020B0503030403020204" pitchFamily="34" charset="0"/>
                <a:cs typeface="Arial"/>
                <a:sym typeface="Arial"/>
              </a:rPr>
              <a:t>Click the dropdown arrow next to the ‘Crop’ tool and click ‘Fill’ so your image aspect ratio is correct. </a:t>
            </a:r>
          </a:p>
          <a:p>
            <a:pPr marL="285750" marR="0" lvl="0" indent="-285750" algn="l" defTabSz="1219170" rtl="0" eaLnBrk="1" fontAlgn="base" latinLnBrk="0" hangingPunct="1">
              <a:lnSpc>
                <a:spcPct val="100000"/>
              </a:lnSpc>
              <a:spcBef>
                <a:spcPts val="1200"/>
              </a:spcBef>
              <a:spcAft>
                <a:spcPts val="0"/>
              </a:spcAft>
              <a:buClr>
                <a:schemeClr val="tx2"/>
              </a:buClr>
              <a:buSzTx/>
              <a:buFont typeface="Arial" panose="020B0604020202020204" pitchFamily="34" charset="0"/>
              <a:buChar char="•"/>
              <a:tabLst/>
              <a:defRPr/>
            </a:pPr>
            <a:endParaRPr lang="en-US" sz="1800" b="0" i="0">
              <a:solidFill>
                <a:schemeClr val="tx1"/>
              </a:solidFill>
              <a:latin typeface="Source Sans Pro" panose="020B0503030403020204" pitchFamily="34" charset="0"/>
            </a:endParaRPr>
          </a:p>
        </p:txBody>
      </p:sp>
      <p:sp>
        <p:nvSpPr>
          <p:cNvPr id="8" name="Google Shape;56;p30">
            <a:extLst>
              <a:ext uri="{FF2B5EF4-FFF2-40B4-BE49-F238E27FC236}">
                <a16:creationId xmlns:a16="http://schemas.microsoft.com/office/drawing/2014/main" id="{4F673E0D-AC81-787E-EDBF-B31609ED05E5}"/>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9" name="Picture 8" descr="A picture containing logo&#10;&#10;Description automatically generated">
            <a:extLst>
              <a:ext uri="{FF2B5EF4-FFF2-40B4-BE49-F238E27FC236}">
                <a16:creationId xmlns:a16="http://schemas.microsoft.com/office/drawing/2014/main" id="{31F577B2-0A51-FD2C-3962-5F0D149DC372}"/>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2" name="Group 1">
            <a:extLst>
              <a:ext uri="{FF2B5EF4-FFF2-40B4-BE49-F238E27FC236}">
                <a16:creationId xmlns:a16="http://schemas.microsoft.com/office/drawing/2014/main" id="{AA29F679-8CC3-ECA1-16A0-66C1EF4CDCB7}"/>
              </a:ext>
            </a:extLst>
          </p:cNvPr>
          <p:cNvGrpSpPr/>
          <p:nvPr userDrawn="1"/>
        </p:nvGrpSpPr>
        <p:grpSpPr>
          <a:xfrm>
            <a:off x="446625" y="304800"/>
            <a:ext cx="13374718" cy="762000"/>
            <a:chOff x="446625" y="304800"/>
            <a:chExt cx="13374718" cy="762000"/>
          </a:xfrm>
        </p:grpSpPr>
        <p:sp>
          <p:nvSpPr>
            <p:cNvPr id="3" name="Snip Single Corner Rectangle 2">
              <a:extLst>
                <a:ext uri="{FF2B5EF4-FFF2-40B4-BE49-F238E27FC236}">
                  <a16:creationId xmlns:a16="http://schemas.microsoft.com/office/drawing/2014/main" id="{07CE7C25-F359-E7A9-FFC9-BEE85F179556}"/>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8E5A5-7F06-CCE4-19D4-67E76352FA27}"/>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5" name="TextBox 4">
            <a:extLst>
              <a:ext uri="{FF2B5EF4-FFF2-40B4-BE49-F238E27FC236}">
                <a16:creationId xmlns:a16="http://schemas.microsoft.com/office/drawing/2014/main" id="{CE7520BD-18CB-4518-5E4A-1288C3491118}"/>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ource Sans Pro Black" panose="020B0503030403020204" pitchFamily="34" charset="0"/>
                <a:ea typeface="+mj-ea"/>
                <a:cs typeface="+mj-cs"/>
              </a:rPr>
              <a:t>Image Container</a:t>
            </a:r>
          </a:p>
        </p:txBody>
      </p:sp>
      <p:sp>
        <p:nvSpPr>
          <p:cNvPr id="6" name="Snip Single Corner Rectangle 5">
            <a:extLst>
              <a:ext uri="{FF2B5EF4-FFF2-40B4-BE49-F238E27FC236}">
                <a16:creationId xmlns:a16="http://schemas.microsoft.com/office/drawing/2014/main" id="{13A0F4E0-3F18-A18B-5705-AC99CB2D162D}"/>
              </a:ext>
            </a:extLst>
          </p:cNvPr>
          <p:cNvSpPr/>
          <p:nvPr userDrawn="1"/>
        </p:nvSpPr>
        <p:spPr>
          <a:xfrm rot="10800000">
            <a:off x="6477000" y="1306276"/>
            <a:ext cx="5295900" cy="4370624"/>
          </a:xfrm>
          <a:prstGeom prst="snip1Rect">
            <a:avLst>
              <a:gd name="adj" fmla="val 14217"/>
            </a:avLst>
          </a:prstGeom>
          <a:blipFill dpi="0" rotWithShape="0">
            <a:blip r:embed="rId4"/>
            <a:srcRect/>
            <a:stretch>
              <a:fillRect l="-11893" r="-118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930909"/>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480" userDrawn="1">
          <p15:clr>
            <a:srgbClr val="FBAE40"/>
          </p15:clr>
        </p15:guide>
        <p15:guide id="5" orient="horz" pos="672" userDrawn="1">
          <p15:clr>
            <a:srgbClr val="FBAE40"/>
          </p15:clr>
        </p15:guide>
        <p15:guide id="6" orient="horz" pos="10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115ED5-4F49-8043-BC48-42158CACC1AA}"/>
              </a:ext>
            </a:extLst>
          </p:cNvPr>
          <p:cNvSpPr txBox="1"/>
          <p:nvPr userDrawn="1"/>
        </p:nvSpPr>
        <p:spPr>
          <a:xfrm>
            <a:off x="328589" y="1335672"/>
            <a:ext cx="11181744" cy="4344779"/>
          </a:xfrm>
          <a:prstGeom prst="rect">
            <a:avLst/>
          </a:prstGeom>
          <a:noFill/>
        </p:spPr>
        <p:txBody>
          <a:bodyPr wrap="square" rtlCol="0">
            <a:spAutoFit/>
          </a:bodyPr>
          <a:lstStyle/>
          <a:p>
            <a:pPr marL="11113" lvl="1" indent="0" fontAlgn="auto">
              <a:spcBef>
                <a:spcPts val="1067"/>
              </a:spcBef>
              <a:tabLst/>
              <a:defRPr/>
            </a:pPr>
            <a:r>
              <a:rPr lang="en-US" sz="1800" b="0" i="0">
                <a:solidFill>
                  <a:schemeClr val="tx1"/>
                </a:solidFill>
                <a:latin typeface="Source Sans Pro" panose="020B0503030403020204" pitchFamily="34" charset="0"/>
              </a:rPr>
              <a:t>One of the most common ways to reduce file size is to compress one or all of the pictures in your PowerPoint file. You may want to try this with one picture at a time to be sure you are satisfied with the result after compression.</a:t>
            </a:r>
          </a:p>
          <a:p>
            <a:pPr marL="11113" lvl="1" indent="0" fontAlgn="auto">
              <a:spcBef>
                <a:spcPts val="1667"/>
              </a:spcBef>
              <a:tabLst/>
              <a:defRPr/>
            </a:pPr>
            <a:r>
              <a:rPr lang="en-US" sz="1800" b="1" i="0">
                <a:solidFill>
                  <a:schemeClr val="tx1"/>
                </a:solidFill>
                <a:latin typeface="Source Sans Pro" panose="020B0503030403020204" pitchFamily="34" charset="0"/>
              </a:rPr>
              <a:t>How to Compress a Picture</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In Normal View, select a picture or image on a slide.</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Click the Picture Tools Format or Format Picture tab in the Ribbon.</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In the Adjust group, click Compress Pictures. A dialog box appears.</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Select the check box to Apply only to this picture if you want to compress only the current picture </a:t>
            </a:r>
            <a:br>
              <a:rPr lang="en-US" sz="1600" b="0" i="0">
                <a:solidFill>
                  <a:schemeClr val="tx1"/>
                </a:solidFill>
                <a:latin typeface="Source Sans Pro" panose="020B0503030403020204" pitchFamily="34" charset="0"/>
              </a:rPr>
            </a:br>
            <a:r>
              <a:rPr lang="en-US" sz="1600" b="0" i="0" u="sng">
                <a:solidFill>
                  <a:schemeClr val="tx1"/>
                </a:solidFill>
                <a:latin typeface="Source Sans Pro" panose="020B0503030403020204" pitchFamily="34" charset="0"/>
              </a:rPr>
              <a:t>or</a:t>
            </a:r>
            <a:r>
              <a:rPr lang="en-US" sz="1600" b="0" i="0">
                <a:solidFill>
                  <a:schemeClr val="tx1"/>
                </a:solidFill>
                <a:latin typeface="Source Sans Pro" panose="020B0503030403020204" pitchFamily="34" charset="0"/>
              </a:rPr>
              <a:t> uncheck this option if you wish to compress all pictures in the presentation.</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Select the check box to Delete cropped areas of pictures if you have cropped images and want to </a:t>
            </a:r>
            <a:br>
              <a:rPr lang="en-US" sz="1600" b="0" i="0">
                <a:solidFill>
                  <a:schemeClr val="tx1"/>
                </a:solidFill>
                <a:latin typeface="Source Sans Pro" panose="020B0503030403020204" pitchFamily="34" charset="0"/>
              </a:rPr>
            </a:br>
            <a:r>
              <a:rPr lang="en-US" sz="1600" b="0" i="0">
                <a:solidFill>
                  <a:schemeClr val="tx1"/>
                </a:solidFill>
                <a:latin typeface="Source Sans Pro" panose="020B0503030403020204" pitchFamily="34" charset="0"/>
              </a:rPr>
              <a:t>permanently delete the areas you have removed by cropping.</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Choose the desired document resolution.</a:t>
            </a:r>
          </a:p>
          <a:p>
            <a:pPr marL="231775" lvl="1" indent="-220663" fontAlgn="auto">
              <a:spcBef>
                <a:spcPts val="1067"/>
              </a:spcBef>
              <a:buClr>
                <a:schemeClr val="tx2"/>
              </a:buClr>
              <a:buFont typeface="Arial" panose="020B0604020202020204" pitchFamily="34" charset="0"/>
              <a:buChar char="•"/>
              <a:tabLst/>
              <a:defRPr/>
            </a:pPr>
            <a:r>
              <a:rPr lang="en-US" sz="1600" b="0" i="0">
                <a:solidFill>
                  <a:schemeClr val="tx1"/>
                </a:solidFill>
                <a:latin typeface="Source Sans Pro" panose="020B0503030403020204" pitchFamily="34" charset="0"/>
              </a:rPr>
              <a:t>Click OK.</a:t>
            </a:r>
          </a:p>
        </p:txBody>
      </p:sp>
      <p:sp>
        <p:nvSpPr>
          <p:cNvPr id="8" name="Google Shape;56;p30">
            <a:extLst>
              <a:ext uri="{FF2B5EF4-FFF2-40B4-BE49-F238E27FC236}">
                <a16:creationId xmlns:a16="http://schemas.microsoft.com/office/drawing/2014/main" id="{D90310DE-3182-5D55-2BEA-6E228902AD9F}"/>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10" name="Picture 9" descr="A picture containing logo&#10;&#10;Description automatically generated">
            <a:extLst>
              <a:ext uri="{FF2B5EF4-FFF2-40B4-BE49-F238E27FC236}">
                <a16:creationId xmlns:a16="http://schemas.microsoft.com/office/drawing/2014/main" id="{F70A166E-25B5-4569-096B-4729D4E944A5}"/>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2" name="Group 1">
            <a:extLst>
              <a:ext uri="{FF2B5EF4-FFF2-40B4-BE49-F238E27FC236}">
                <a16:creationId xmlns:a16="http://schemas.microsoft.com/office/drawing/2014/main" id="{6B0BD63D-B152-DE04-5FE5-284168D11A01}"/>
              </a:ext>
            </a:extLst>
          </p:cNvPr>
          <p:cNvGrpSpPr/>
          <p:nvPr userDrawn="1"/>
        </p:nvGrpSpPr>
        <p:grpSpPr>
          <a:xfrm>
            <a:off x="446625" y="304800"/>
            <a:ext cx="13374718" cy="762000"/>
            <a:chOff x="446625" y="304800"/>
            <a:chExt cx="13374718" cy="762000"/>
          </a:xfrm>
        </p:grpSpPr>
        <p:sp>
          <p:nvSpPr>
            <p:cNvPr id="4" name="Snip Single Corner Rectangle 3">
              <a:extLst>
                <a:ext uri="{FF2B5EF4-FFF2-40B4-BE49-F238E27FC236}">
                  <a16:creationId xmlns:a16="http://schemas.microsoft.com/office/drawing/2014/main" id="{A058F50B-F7DA-E32D-4847-99FFA5498681}"/>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7433AE-29C2-7D08-A95D-E9EF45322C2E}"/>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6" name="TextBox 5">
            <a:extLst>
              <a:ext uri="{FF2B5EF4-FFF2-40B4-BE49-F238E27FC236}">
                <a16:creationId xmlns:a16="http://schemas.microsoft.com/office/drawing/2014/main" id="{D882A0B3-2B68-CAEE-6211-D251F7E4A68B}"/>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
                <a:schemeClr val="bg1"/>
              </a:buClr>
              <a:buSzTx/>
              <a:buFontTx/>
              <a:buNone/>
              <a:tabLst/>
              <a:defRPr/>
            </a:pPr>
            <a:r>
              <a:rPr lang="en-US" sz="2400" b="1" i="0">
                <a:solidFill>
                  <a:schemeClr val="bg1"/>
                </a:solidFill>
                <a:latin typeface="Source Sans Pro Black" panose="020B0503030403020204" pitchFamily="34" charset="0"/>
              </a:rPr>
              <a:t>File Size and Image Compression</a:t>
            </a:r>
            <a:endParaRPr lang="en-US" sz="1050" b="1" i="0">
              <a:solidFill>
                <a:schemeClr val="bg1"/>
              </a:solidFill>
              <a:latin typeface="Source Sans Pro Black" panose="020B0503030403020204" pitchFamily="34" charset="0"/>
            </a:endParaRPr>
          </a:p>
        </p:txBody>
      </p:sp>
    </p:spTree>
    <p:extLst>
      <p:ext uri="{BB962C8B-B14F-4D97-AF65-F5344CB8AC3E}">
        <p14:creationId xmlns:p14="http://schemas.microsoft.com/office/powerpoint/2010/main" val="1771217293"/>
      </p:ext>
    </p:extLst>
  </p:cSld>
  <p:clrMapOvr>
    <a:masterClrMapping/>
  </p:clrMapOvr>
  <p:extLst>
    <p:ext uri="{DCECCB84-F9BA-43D5-87BE-67443E8EF086}">
      <p15:sldGuideLst xmlns:p15="http://schemas.microsoft.com/office/powerpoint/2012/main">
        <p15:guide id="2" orient="horz" pos="672"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guide id="8" orient="horz" pos="10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DE1A20-CA50-7E43-B2DF-55B2C48A854A}"/>
              </a:ext>
            </a:extLst>
          </p:cNvPr>
          <p:cNvSpPr txBox="1"/>
          <p:nvPr userDrawn="1"/>
        </p:nvSpPr>
        <p:spPr>
          <a:xfrm>
            <a:off x="337412" y="1336439"/>
            <a:ext cx="11293849" cy="646331"/>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effectLst/>
                <a:latin typeface="Source Sans Pro" panose="020B0503030403020204" pitchFamily="34" charset="0"/>
                <a:ea typeface="Arial"/>
                <a:cs typeface="Arial"/>
                <a:sym typeface="Arial"/>
              </a:rPr>
              <a:t>To reduce the size of this PowerPoint Template, a few slide and image options have been removed from the Slide Master. You can view and download the additional slides and images by visiting:</a:t>
            </a:r>
            <a:endParaRPr lang="en-US" sz="1800" b="0" i="0">
              <a:solidFill>
                <a:schemeClr val="tx1"/>
              </a:solidFill>
              <a:latin typeface="Source Sans Pro" panose="020B0503030403020204" pitchFamily="34" charset="0"/>
            </a:endParaRPr>
          </a:p>
        </p:txBody>
      </p:sp>
      <p:sp>
        <p:nvSpPr>
          <p:cNvPr id="8" name="Google Shape;56;p30">
            <a:extLst>
              <a:ext uri="{FF2B5EF4-FFF2-40B4-BE49-F238E27FC236}">
                <a16:creationId xmlns:a16="http://schemas.microsoft.com/office/drawing/2014/main" id="{4F673E0D-AC81-787E-EDBF-B31609ED05E5}"/>
              </a:ext>
            </a:extLst>
          </p:cNvPr>
          <p:cNvSpPr txBox="1">
            <a:spLocks/>
          </p:cNvSpPr>
          <p:nvPr userDrawn="1"/>
        </p:nvSpPr>
        <p:spPr>
          <a:xfrm>
            <a:off x="11146167" y="6152525"/>
            <a:ext cx="677533" cy="464176"/>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algn="r"/>
            <a:fld id="{00000000-1234-1234-1234-123412341234}" type="slidenum">
              <a:rPr lang="en-US" sz="1600" smtClean="0">
                <a:solidFill>
                  <a:schemeClr val="tx2"/>
                </a:solidFill>
              </a:rPr>
              <a:pPr algn="r"/>
              <a:t>‹#›</a:t>
            </a:fld>
            <a:endParaRPr lang="en-US" sz="1600">
              <a:solidFill>
                <a:schemeClr val="tx2"/>
              </a:solidFill>
            </a:endParaRPr>
          </a:p>
        </p:txBody>
      </p:sp>
      <p:pic>
        <p:nvPicPr>
          <p:cNvPr id="9" name="Picture 8" descr="A picture containing logo&#10;&#10;Description automatically generated">
            <a:extLst>
              <a:ext uri="{FF2B5EF4-FFF2-40B4-BE49-F238E27FC236}">
                <a16:creationId xmlns:a16="http://schemas.microsoft.com/office/drawing/2014/main" id="{31F577B2-0A51-FD2C-3962-5F0D149DC372}"/>
              </a:ext>
            </a:extLst>
          </p:cNvPr>
          <p:cNvPicPr>
            <a:picLocks noChangeAspect="1"/>
          </p:cNvPicPr>
          <p:nvPr userDrawn="1"/>
        </p:nvPicPr>
        <p:blipFill>
          <a:blip r:embed="rId2"/>
          <a:stretch>
            <a:fillRect/>
          </a:stretch>
        </p:blipFill>
        <p:spPr>
          <a:xfrm>
            <a:off x="419100" y="6050924"/>
            <a:ext cx="2197100" cy="464176"/>
          </a:xfrm>
          <a:prstGeom prst="rect">
            <a:avLst/>
          </a:prstGeom>
        </p:spPr>
      </p:pic>
      <p:grpSp>
        <p:nvGrpSpPr>
          <p:cNvPr id="2" name="Group 1">
            <a:extLst>
              <a:ext uri="{FF2B5EF4-FFF2-40B4-BE49-F238E27FC236}">
                <a16:creationId xmlns:a16="http://schemas.microsoft.com/office/drawing/2014/main" id="{9D86AD31-D256-330A-7C6E-ACE8B89A32A6}"/>
              </a:ext>
            </a:extLst>
          </p:cNvPr>
          <p:cNvGrpSpPr/>
          <p:nvPr userDrawn="1"/>
        </p:nvGrpSpPr>
        <p:grpSpPr>
          <a:xfrm>
            <a:off x="446625" y="304800"/>
            <a:ext cx="13374718" cy="762000"/>
            <a:chOff x="446625" y="304800"/>
            <a:chExt cx="13374718" cy="762000"/>
          </a:xfrm>
        </p:grpSpPr>
        <p:sp>
          <p:nvSpPr>
            <p:cNvPr id="3" name="Snip Single Corner Rectangle 2">
              <a:extLst>
                <a:ext uri="{FF2B5EF4-FFF2-40B4-BE49-F238E27FC236}">
                  <a16:creationId xmlns:a16="http://schemas.microsoft.com/office/drawing/2014/main" id="{43B0C8FE-9139-17BE-A0B8-F334DECFB55C}"/>
                </a:ext>
              </a:extLst>
            </p:cNvPr>
            <p:cNvSpPr/>
            <p:nvPr userDrawn="1"/>
          </p:nvSpPr>
          <p:spPr>
            <a:xfrm>
              <a:off x="446625" y="304800"/>
              <a:ext cx="11745374" cy="762000"/>
            </a:xfrm>
            <a:prstGeom prst="snip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FD24C1-8E77-4D20-4F03-A6CCF3B0F0F1}"/>
                </a:ext>
              </a:extLst>
            </p:cNvPr>
            <p:cNvPicPr>
              <a:picLocks noChangeAspect="1"/>
            </p:cNvPicPr>
            <p:nvPr userDrawn="1"/>
          </p:nvPicPr>
          <p:blipFill rotWithShape="1">
            <a:blip r:embed="rId3"/>
            <a:srcRect l="13792" r="-13792"/>
            <a:stretch/>
          </p:blipFill>
          <p:spPr>
            <a:xfrm>
              <a:off x="2011680" y="304800"/>
              <a:ext cx="11809663" cy="754079"/>
            </a:xfrm>
            <a:prstGeom prst="rect">
              <a:avLst/>
            </a:prstGeom>
          </p:spPr>
        </p:pic>
      </p:grpSp>
      <p:sp>
        <p:nvSpPr>
          <p:cNvPr id="5" name="TextBox 4">
            <a:extLst>
              <a:ext uri="{FF2B5EF4-FFF2-40B4-BE49-F238E27FC236}">
                <a16:creationId xmlns:a16="http://schemas.microsoft.com/office/drawing/2014/main" id="{45526DBB-B530-8405-4DCF-FA78F7E87E24}"/>
              </a:ext>
            </a:extLst>
          </p:cNvPr>
          <p:cNvSpPr txBox="1"/>
          <p:nvPr userDrawn="1"/>
        </p:nvSpPr>
        <p:spPr>
          <a:xfrm>
            <a:off x="560739" y="485745"/>
            <a:ext cx="1112132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a:solidFill>
                  <a:schemeClr val="bg1"/>
                </a:solidFill>
                <a:latin typeface="Source Sans Pro Black" panose="020B0503030403020204" pitchFamily="34" charset="0"/>
              </a:rPr>
              <a:t>Additional PowerPoint Slide and Image Options</a:t>
            </a:r>
            <a:endParaRPr lang="en-US" sz="1050" b="1" i="0">
              <a:solidFill>
                <a:schemeClr val="bg1"/>
              </a:solidFill>
              <a:latin typeface="Source Sans Pro Black" panose="020B0503030403020204" pitchFamily="34" charset="0"/>
            </a:endParaRPr>
          </a:p>
        </p:txBody>
      </p:sp>
    </p:spTree>
    <p:extLst>
      <p:ext uri="{BB962C8B-B14F-4D97-AF65-F5344CB8AC3E}">
        <p14:creationId xmlns:p14="http://schemas.microsoft.com/office/powerpoint/2010/main" val="372005353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480" userDrawn="1">
          <p15:clr>
            <a:srgbClr val="FBAE40"/>
          </p15:clr>
        </p15:guide>
        <p15:guide id="5" orient="horz" pos="672" userDrawn="1">
          <p15:clr>
            <a:srgbClr val="FBAE40"/>
          </p15:clr>
        </p15:guide>
        <p15:guide id="6" orient="horz" pos="10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2"/>
          <a:stretch>
            <a:fillRect/>
          </a:stretch>
        </p:blipFill>
        <p:spPr>
          <a:xfrm>
            <a:off x="4292598"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710532"/>
            <a:ext cx="10877550" cy="762000"/>
          </a:xfrm>
          <a:prstGeom prst="rect">
            <a:avLst/>
          </a:prstGeom>
        </p:spPr>
        <p:txBody>
          <a:bodyPr/>
          <a:lstStyle>
            <a:lvl1pPr marL="0" indent="0" algn="ctr">
              <a:buNone/>
              <a:defRPr sz="66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a:t>UO 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972404"/>
            <a:ext cx="10877550" cy="914400"/>
          </a:xfrm>
          <a:prstGeom prst="rect">
            <a:avLst/>
          </a:prstGeom>
        </p:spPr>
        <p:txBody>
          <a:bodyPr/>
          <a:lstStyle>
            <a:lvl1pPr marL="0" indent="0" algn="ctr">
              <a:buNone/>
              <a:defRPr sz="3200" b="1" i="1">
                <a:solidFill>
                  <a:schemeClr val="bg2"/>
                </a:solidFill>
                <a:latin typeface="Source Sans Pro Semibold" panose="020B0503030403020204" pitchFamily="34" charset="0"/>
              </a:defRPr>
            </a:lvl1pPr>
          </a:lstStyle>
          <a:p>
            <a:pPr lvl="0"/>
            <a:r>
              <a:rPr lang="en-US"/>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33425" y="3934652"/>
            <a:ext cx="10877550" cy="381000"/>
          </a:xfrm>
          <a:prstGeom prst="rect">
            <a:avLst/>
          </a:prstGeom>
        </p:spPr>
        <p:txBody>
          <a:bodyPr/>
          <a:lstStyle>
            <a:lvl1pPr marL="0" indent="0" algn="ctr">
              <a:buNone/>
              <a:defRPr sz="2000" b="0" i="0">
                <a:solidFill>
                  <a:schemeClr val="bg1"/>
                </a:solidFill>
                <a:latin typeface="Source Sans Pro" panose="020B0503030403020204" pitchFamily="34" charset="0"/>
              </a:defRPr>
            </a:lvl1pPr>
          </a:lstStyle>
          <a:p>
            <a:pPr lvl="0"/>
            <a:r>
              <a:rPr lang="en-US"/>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5713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11" descr="A picture containing logo&#10;&#10;Description automatically generated">
            <a:extLst>
              <a:ext uri="{FF2B5EF4-FFF2-40B4-BE49-F238E27FC236}">
                <a16:creationId xmlns:a16="http://schemas.microsoft.com/office/drawing/2014/main" id="{2A0F2075-509F-2679-D1D1-A7AB10BE0354}"/>
              </a:ext>
            </a:extLst>
          </p:cNvPr>
          <p:cNvPicPr>
            <a:picLocks noChangeAspect="1"/>
          </p:cNvPicPr>
          <p:nvPr userDrawn="1"/>
        </p:nvPicPr>
        <p:blipFill>
          <a:blip r:embed="rId2"/>
          <a:stretch>
            <a:fillRect/>
          </a:stretch>
        </p:blipFill>
        <p:spPr>
          <a:xfrm>
            <a:off x="4292598" y="5366924"/>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710532"/>
            <a:ext cx="10877550" cy="762000"/>
          </a:xfrm>
          <a:prstGeom prst="rect">
            <a:avLst/>
          </a:prstGeom>
        </p:spPr>
        <p:txBody>
          <a:bodyPr/>
          <a:lstStyle>
            <a:lvl1pPr marL="0" indent="0" algn="ctr">
              <a:buNone/>
              <a:defRPr sz="6600" b="1" i="0">
                <a:solidFill>
                  <a:schemeClr val="tx2"/>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a:t>UO 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972404"/>
            <a:ext cx="10877550" cy="914400"/>
          </a:xfrm>
          <a:prstGeom prst="rect">
            <a:avLst/>
          </a:prstGeom>
        </p:spPr>
        <p:txBody>
          <a:bodyPr/>
          <a:lstStyle>
            <a:lvl1pPr marL="0" indent="0" algn="ctr">
              <a:buNone/>
              <a:defRPr sz="3200" b="1" i="1">
                <a:solidFill>
                  <a:schemeClr val="bg2"/>
                </a:solidFill>
                <a:latin typeface="Source Sans Pro Semibold" panose="020B0503030403020204" pitchFamily="34" charset="0"/>
              </a:defRPr>
            </a:lvl1pPr>
          </a:lstStyle>
          <a:p>
            <a:pPr lvl="0"/>
            <a:r>
              <a:rPr lang="en-US"/>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33425" y="3934652"/>
            <a:ext cx="10877550" cy="381000"/>
          </a:xfrm>
          <a:prstGeom prst="rect">
            <a:avLst/>
          </a:prstGeom>
        </p:spPr>
        <p:txBody>
          <a:bodyPr/>
          <a:lstStyle>
            <a:lvl1pPr marL="0" indent="0" algn="ctr">
              <a:buNone/>
              <a:defRPr sz="2000" b="0" i="0">
                <a:solidFill>
                  <a:schemeClr val="tx2"/>
                </a:solidFill>
                <a:latin typeface="Source Sans Pro" panose="020B0503030403020204" pitchFamily="34" charset="0"/>
              </a:defRPr>
            </a:lvl1pPr>
          </a:lstStyle>
          <a:p>
            <a:pPr lvl="0"/>
            <a:r>
              <a:rPr lang="en-US"/>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79454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688" userDrawn="1">
          <p15:clr>
            <a:srgbClr val="FBAE40"/>
          </p15:clr>
        </p15:guide>
        <p15:guide id="4" orient="horz" pos="3864" userDrawn="1">
          <p15:clr>
            <a:srgbClr val="FBAE40"/>
          </p15:clr>
        </p15:guide>
        <p15:guide id="5" pos="49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aerial view of a city&#10;&#10;Description automatically generated">
            <a:extLst>
              <a:ext uri="{FF2B5EF4-FFF2-40B4-BE49-F238E27FC236}">
                <a16:creationId xmlns:a16="http://schemas.microsoft.com/office/drawing/2014/main" id="{4D0D1954-4783-C92B-DAF1-F7338C237BC4}"/>
              </a:ext>
            </a:extLst>
          </p:cNvPr>
          <p:cNvPicPr>
            <a:picLocks noChangeAspect="1"/>
          </p:cNvPicPr>
          <p:nvPr userDrawn="1"/>
        </p:nvPicPr>
        <p:blipFill rotWithShape="1">
          <a:blip r:embed="rId2">
            <a:alphaModFix/>
          </a:blip>
          <a:srcRect l="20486" t="6853" r="21263" b="11218"/>
          <a:stretch/>
        </p:blipFill>
        <p:spPr>
          <a:xfrm>
            <a:off x="1" y="0"/>
            <a:ext cx="12192000" cy="6858000"/>
          </a:xfrm>
          <a:prstGeom prst="rect">
            <a:avLst/>
          </a:prstGeom>
        </p:spPr>
      </p:pic>
      <p:sp>
        <p:nvSpPr>
          <p:cNvPr id="9" name="Rectangle 8">
            <a:extLst>
              <a:ext uri="{FF2B5EF4-FFF2-40B4-BE49-F238E27FC236}">
                <a16:creationId xmlns:a16="http://schemas.microsoft.com/office/drawing/2014/main" id="{D7CD106D-D3BC-E402-E62C-77246EF04E5A}"/>
              </a:ext>
            </a:extLst>
          </p:cNvPr>
          <p:cNvSpPr/>
          <p:nvPr userDrawn="1"/>
        </p:nvSpPr>
        <p:spPr>
          <a:xfrm>
            <a:off x="-2"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4292598"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710532"/>
            <a:ext cx="10877550" cy="762000"/>
          </a:xfrm>
          <a:prstGeom prst="rect">
            <a:avLst/>
          </a:prstGeom>
        </p:spPr>
        <p:txBody>
          <a:bodyPr/>
          <a:lstStyle>
            <a:lvl1pPr marL="0" indent="0" algn="ctr">
              <a:buNone/>
              <a:defRPr sz="66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a:t>UO 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972404"/>
            <a:ext cx="10877550" cy="914400"/>
          </a:xfrm>
          <a:prstGeom prst="rect">
            <a:avLst/>
          </a:prstGeom>
        </p:spPr>
        <p:txBody>
          <a:bodyPr/>
          <a:lstStyle>
            <a:lvl1pPr marL="0" indent="0" algn="ctr">
              <a:buNone/>
              <a:defRPr sz="3200" b="1" i="1">
                <a:solidFill>
                  <a:schemeClr val="bg2"/>
                </a:solidFill>
                <a:latin typeface="Source Sans Pro Semibold" panose="020B0503030403020204" pitchFamily="34" charset="0"/>
              </a:defRPr>
            </a:lvl1pPr>
          </a:lstStyle>
          <a:p>
            <a:pPr lvl="0"/>
            <a:r>
              <a:rPr lang="en-US"/>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33425" y="3934652"/>
            <a:ext cx="10877550" cy="381000"/>
          </a:xfrm>
          <a:prstGeom prst="rect">
            <a:avLst/>
          </a:prstGeom>
        </p:spPr>
        <p:txBody>
          <a:bodyPr/>
          <a:lstStyle>
            <a:lvl1pPr marL="0" indent="0" algn="ctr">
              <a:buNone/>
              <a:defRPr sz="2000" b="0" i="0">
                <a:solidFill>
                  <a:schemeClr val="bg1"/>
                </a:solidFill>
                <a:latin typeface="Source Sans Pro" panose="020B0503030403020204" pitchFamily="34" charset="0"/>
              </a:defRPr>
            </a:lvl1pPr>
          </a:lstStyle>
          <a:p>
            <a:pPr lvl="0"/>
            <a:r>
              <a:rPr lang="en-US"/>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6363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74" r:id="rId4"/>
    <p:sldLayoutId id="2147483664" r:id="rId5"/>
    <p:sldLayoutId id="2147483684" r:id="rId6"/>
    <p:sldLayoutId id="2147483678" r:id="rId7"/>
    <p:sldLayoutId id="2147483687" r:id="rId8"/>
    <p:sldLayoutId id="2147483686" r:id="rId9"/>
    <p:sldLayoutId id="2147483671" r:id="rId10"/>
    <p:sldLayoutId id="2147483685" r:id="rId11"/>
    <p:sldLayoutId id="2147483665" r:id="rId12"/>
    <p:sldLayoutId id="2147483681" r:id="rId13"/>
    <p:sldLayoutId id="2147483683"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 Id="rId4" Type="http://schemas.microsoft.com/office/2018/10/relationships/comments" Target="../comments/modernComment_12E_8E7F22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15.jpeg"/><Relationship Id="rId4" Type="http://schemas.microsoft.com/office/2018/10/relationships/comments" Target="../comments/modernComment_14F_5E400A0A.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 Id="rId4" Type="http://schemas.microsoft.com/office/2018/10/relationships/comments" Target="../comments/modernComment_14E_666419F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microsoft.com/office/2018/10/relationships/comments" Target="../comments/modernComment_13D_D76EB3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18/10/relationships/comments" Target="../comments/modernComment_13B_CF19C98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8.png"/><Relationship Id="rId4" Type="http://schemas.microsoft.com/office/2018/10/relationships/comments" Target="../comments/modernComment_149_FECB634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microsoft.com/office/2018/10/relationships/comments" Target="../comments/modernComment_144_7FD4F2E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19.png"/><Relationship Id="rId4" Type="http://schemas.microsoft.com/office/2018/10/relationships/comments" Target="../comments/modernComment_142_2286399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20.png"/><Relationship Id="rId4" Type="http://schemas.microsoft.com/office/2018/10/relationships/comments" Target="../comments/modernComment_146_B80FC74D.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 Id="rId4" Type="http://schemas.microsoft.com/office/2018/10/relationships/comments" Target="../comments/modernComment_131_A92D4FAC.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openxmlformats.org/officeDocument/2006/relationships/hyperlink" Target="https://service.uoregon.edu/TDClient/2030/Portal/Requests/ServiceDet?ID=23465" TargetMode="External"/><Relationship Id="rId3" Type="http://schemas.openxmlformats.org/officeDocument/2006/relationships/notesSlide" Target="../notesSlides/notesSlide22.xml"/><Relationship Id="rId7" Type="http://schemas.openxmlformats.org/officeDocument/2006/relationships/hyperlink" Target="https://service.uoregon.edu/TDClient/2030/Portal/KB/ArticleDet?ID=140651" TargetMode="Externa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hyperlink" Target="https://service.uoregon.edu/TDClient/2030/Portal/KB/?CategoryID=22726" TargetMode="External"/><Relationship Id="rId5" Type="http://schemas.openxmlformats.org/officeDocument/2006/relationships/hyperlink" Target="https://service.uoregon.edu/TDClient/2030/Portal/Home/" TargetMode="External"/><Relationship Id="rId4" Type="http://schemas.microsoft.com/office/2018/10/relationships/comments" Target="../comments/modernComment_141_D6852673.xml"/><Relationship Id="rId9" Type="http://schemas.openxmlformats.org/officeDocument/2006/relationships/hyperlink" Target="https://service.uoregon.edu/TDClient/2030/Portal/KB/ArticleDet?ID=31704"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jpeg"/><Relationship Id="rId4" Type="http://schemas.microsoft.com/office/2018/10/relationships/comments" Target="../comments/modernComment_14A_4C9B01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microsoft.com/office/2018/10/relationships/comments" Target="../comments/modernComment_134_2F2A234F.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10.jpeg"/><Relationship Id="rId4" Type="http://schemas.microsoft.com/office/2018/10/relationships/comments" Target="../comments/modernComment_136_782BCC2F.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7.xml"/><Relationship Id="rId4" Type="http://schemas.microsoft.com/office/2018/10/relationships/comments" Target="../comments/modernComment_14C_CCDDFB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1.png"/><Relationship Id="rId4" Type="http://schemas.microsoft.com/office/2018/10/relationships/comments" Target="../comments/modernComment_135_C9AD451A.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microsoft.com/office/2018/10/relationships/comments" Target="../comments/modernComment_138_415566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4.png"/><Relationship Id="rId4" Type="http://schemas.microsoft.com/office/2018/10/relationships/comments" Target="../comments/modernComment_148_37147E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C0B948-AE82-2527-58B1-605241B2B1F3}"/>
              </a:ext>
            </a:extLst>
          </p:cNvPr>
          <p:cNvSpPr>
            <a:spLocks noGrp="1"/>
          </p:cNvSpPr>
          <p:nvPr>
            <p:ph type="title" idx="4294967295"/>
          </p:nvPr>
        </p:nvSpPr>
        <p:spPr>
          <a:xfrm>
            <a:off x="754856" y="1591470"/>
            <a:ext cx="10865644" cy="1321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chemeClr val="bg1"/>
                </a:solidFill>
                <a:effectLst/>
                <a:uLnTx/>
                <a:uFillTx/>
                <a:latin typeface="Source Sans Pro Black"/>
                <a:ea typeface="Source Sans Pro Black"/>
                <a:cs typeface="+mn-cs"/>
              </a:rPr>
              <a:t>Duo Universal Prompt</a:t>
            </a:r>
            <a:endParaRPr kumimoji="0" lang="en-US" sz="66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600" b="1" i="0" u="none" strike="noStrike" kern="1200" cap="none" spc="0" normalizeH="0" baseline="0" noProof="0" dirty="0">
              <a:ln>
                <a:noFill/>
              </a:ln>
              <a:solidFill>
                <a:schemeClr val="bg1"/>
              </a:solidFill>
              <a:effectLst/>
              <a:uLnTx/>
              <a:uFillTx/>
              <a:latin typeface="Source Sans Pro Black" panose="020B0503030403020204" pitchFamily="34" charset="0"/>
              <a:ea typeface="+mn-ea"/>
              <a:cs typeface="+mn-cs"/>
            </a:endParaRPr>
          </a:p>
        </p:txBody>
      </p:sp>
      <p:sp>
        <p:nvSpPr>
          <p:cNvPr id="4" name="Text Placeholder 3">
            <a:extLst>
              <a:ext uri="{FF2B5EF4-FFF2-40B4-BE49-F238E27FC236}">
                <a16:creationId xmlns:a16="http://schemas.microsoft.com/office/drawing/2014/main" id="{6AA60080-BD95-B44F-E870-7CD8A3A8CF33}"/>
              </a:ext>
            </a:extLst>
          </p:cNvPr>
          <p:cNvSpPr>
            <a:spLocks noGrp="1"/>
          </p:cNvSpPr>
          <p:nvPr>
            <p:ph type="body" sz="quarter" idx="11"/>
          </p:nvPr>
        </p:nvSpPr>
        <p:spPr/>
        <p:txBody>
          <a:bodyPr lIns="91440" tIns="45720" rIns="91440" bIns="45720" anchor="t"/>
          <a:lstStyle/>
          <a:p>
            <a:r>
              <a:rPr lang="en-US" dirty="0">
                <a:latin typeface="Source Sans Pro SemiBold"/>
                <a:ea typeface="Source Sans Pro SemiBold"/>
              </a:rPr>
              <a:t>Two-Step Login Training</a:t>
            </a:r>
            <a:endParaRPr lang="en-US" dirty="0">
              <a:ea typeface="Source Sans Pro SemiBold"/>
            </a:endParaRPr>
          </a:p>
          <a:p>
            <a:endParaRPr lang="en-US" dirty="0"/>
          </a:p>
        </p:txBody>
      </p:sp>
      <p:sp>
        <p:nvSpPr>
          <p:cNvPr id="5" name="Text Placeholder 4">
            <a:extLst>
              <a:ext uri="{FF2B5EF4-FFF2-40B4-BE49-F238E27FC236}">
                <a16:creationId xmlns:a16="http://schemas.microsoft.com/office/drawing/2014/main" id="{5E58DF2D-37A1-2AFD-6AD6-00A7425967F3}"/>
              </a:ext>
            </a:extLst>
          </p:cNvPr>
          <p:cNvSpPr>
            <a:spLocks noGrp="1"/>
          </p:cNvSpPr>
          <p:nvPr>
            <p:ph type="body" sz="quarter" idx="12"/>
          </p:nvPr>
        </p:nvSpPr>
        <p:spPr/>
        <p:txBody>
          <a:bodyPr lIns="91440" tIns="45720" rIns="91440" bIns="45720" anchor="t"/>
          <a:lstStyle/>
          <a:p>
            <a:r>
              <a:rPr lang="en-US" dirty="0">
                <a:latin typeface="Source Sans Pro"/>
                <a:ea typeface="Source Sans Pro"/>
              </a:rPr>
              <a:t>2/22/2024 and 2/27/2024</a:t>
            </a:r>
          </a:p>
        </p:txBody>
      </p:sp>
    </p:spTree>
    <p:custDataLst>
      <p:tags r:id="rId1"/>
    </p:custDataLst>
    <p:extLst>
      <p:ext uri="{BB962C8B-B14F-4D97-AF65-F5344CB8AC3E}">
        <p14:creationId xmlns:p14="http://schemas.microsoft.com/office/powerpoint/2010/main" val="2390696467"/>
      </p:ext>
    </p:extLst>
  </p:cSld>
  <p:clrMapOvr>
    <a:masterClrMapping/>
  </p:clrMapOvr>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Demo 1: Verified Duo Push Live </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562694" y="1169493"/>
            <a:ext cx="5765006" cy="4884738"/>
          </a:xfrm>
        </p:spPr>
        <p:txBody>
          <a:bodyPr lIns="91440" tIns="45720" rIns="91440" bIns="45720" anchor="t"/>
          <a:lstStyle/>
          <a:p>
            <a:r>
              <a:rPr lang="en-US" b="1" dirty="0">
                <a:latin typeface="Source Sans Pro"/>
                <a:ea typeface="Calibri"/>
                <a:cs typeface="Calibri"/>
              </a:rPr>
              <a:t>Live Demo</a:t>
            </a:r>
            <a:br>
              <a:rPr lang="en-US" b="1" dirty="0">
                <a:latin typeface="Source Sans Pro"/>
                <a:ea typeface="Calibri"/>
                <a:cs typeface="Calibri"/>
              </a:rPr>
            </a:br>
            <a:br>
              <a:rPr lang="en-US" b="1" dirty="0">
                <a:latin typeface="Source Sans Pro"/>
                <a:ea typeface="Calibri"/>
                <a:cs typeface="Calibri"/>
              </a:rPr>
            </a:br>
            <a:r>
              <a:rPr lang="en-US" dirty="0">
                <a:latin typeface="Source Sans Pro"/>
                <a:ea typeface="Calibri"/>
                <a:cs typeface="Calibri"/>
              </a:rPr>
              <a:t>Learn how Verified Duo Push works in real time.</a:t>
            </a:r>
            <a:endParaRPr lang="en-US" dirty="0">
              <a:ea typeface="Calibri"/>
              <a:cs typeface="Calibri"/>
            </a:endParaRPr>
          </a:p>
          <a:p>
            <a:endParaRPr lang="en-US" dirty="0">
              <a:ea typeface="Source Sans Pro" panose="020B0503030403020204" pitchFamily="34" charset="0"/>
              <a:cs typeface="Calibri"/>
            </a:endParaRPr>
          </a:p>
        </p:txBody>
      </p:sp>
      <p:pic>
        <p:nvPicPr>
          <p:cNvPr id="8" name="Picture 7">
            <a:extLst>
              <a:ext uri="{FF2B5EF4-FFF2-40B4-BE49-F238E27FC236}">
                <a16:creationId xmlns:a16="http://schemas.microsoft.com/office/drawing/2014/main" id="{C1DAD579-096D-1222-537F-9E31C6691F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6000" y="2669380"/>
            <a:ext cx="4810126" cy="3376613"/>
          </a:xfrm>
          <a:prstGeom prst="rect">
            <a:avLst/>
          </a:prstGeom>
        </p:spPr>
      </p:pic>
    </p:spTree>
    <p:custDataLst>
      <p:tags r:id="rId1"/>
    </p:custDataLst>
    <p:extLst>
      <p:ext uri="{BB962C8B-B14F-4D97-AF65-F5344CB8AC3E}">
        <p14:creationId xmlns:p14="http://schemas.microsoft.com/office/powerpoint/2010/main" val="1581255178"/>
      </p:ext>
    </p:extLst>
  </p:cSld>
  <p:clrMapOvr>
    <a:masterClrMapping/>
  </p:clrMapOvr>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4FCA86-00A8-515E-7F7F-77B653C5FE5D}"/>
              </a:ext>
            </a:extLst>
          </p:cNvPr>
          <p:cNvSpPr>
            <a:spLocks noGrp="1"/>
          </p:cNvSpPr>
          <p:nvPr>
            <p:ph type="title" idx="4294967295"/>
          </p:nvPr>
        </p:nvSpPr>
        <p:spPr>
          <a:xfrm>
            <a:off x="131558" y="2285999"/>
            <a:ext cx="5961448" cy="32885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1" u="none" strike="noStrike" kern="1200" cap="none" spc="0" normalizeH="0" baseline="0" noProof="0" dirty="0">
                <a:ln>
                  <a:noFill/>
                </a:ln>
                <a:solidFill>
                  <a:schemeClr val="tx2"/>
                </a:solidFill>
                <a:effectLst/>
                <a:uLnTx/>
                <a:uFillTx/>
                <a:latin typeface="Source Sans Pro"/>
                <a:ea typeface="Source Sans Pro"/>
                <a:cs typeface="+mn-cs"/>
              </a:rPr>
              <a:t>Verification Choice</a:t>
            </a:r>
            <a:endParaRPr kumimoji="0" lang="en-US" sz="4800" b="1" i="1" u="none" strike="noStrike" kern="1200" cap="none" spc="0" normalizeH="0" baseline="0" noProof="0" dirty="0">
              <a:ln>
                <a:noFill/>
              </a:ln>
              <a:solidFill>
                <a:schemeClr val="tx2"/>
              </a:solidFill>
              <a:effectLst/>
              <a:uLnTx/>
              <a:uFillTx/>
              <a:latin typeface="Source Sans Pro" panose="020B0503030403020204" pitchFamily="34" charset="0"/>
              <a:ea typeface="Source Sans Pro"/>
              <a:cs typeface="+mn-cs"/>
            </a:endParaRPr>
          </a:p>
        </p:txBody>
      </p:sp>
    </p:spTree>
    <p:custDataLst>
      <p:tags r:id="rId1"/>
    </p:custDataLst>
    <p:extLst>
      <p:ext uri="{BB962C8B-B14F-4D97-AF65-F5344CB8AC3E}">
        <p14:creationId xmlns:p14="http://schemas.microsoft.com/office/powerpoint/2010/main" val="1717836272"/>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Choosing a Different Verification Method</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3" name="TextBox 2">
            <a:extLst>
              <a:ext uri="{FF2B5EF4-FFF2-40B4-BE49-F238E27FC236}">
                <a16:creationId xmlns:a16="http://schemas.microsoft.com/office/drawing/2014/main" id="{87F369A2-F3A4-8777-F934-113BBCE55291}"/>
              </a:ext>
            </a:extLst>
          </p:cNvPr>
          <p:cNvSpPr txBox="1"/>
          <p:nvPr/>
        </p:nvSpPr>
        <p:spPr>
          <a:xfrm>
            <a:off x="562880" y="2460841"/>
            <a:ext cx="55849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With the Duo Universal Prompt, you can choose a different verification method to log in using the new </a:t>
            </a:r>
            <a:r>
              <a:rPr lang="en-US" sz="2400" b="1">
                <a:ea typeface="+mn-lt"/>
                <a:cs typeface="+mn-lt"/>
              </a:rPr>
              <a:t>Other options</a:t>
            </a:r>
            <a:r>
              <a:rPr lang="en-US" sz="2400">
                <a:ea typeface="+mn-lt"/>
                <a:cs typeface="+mn-lt"/>
              </a:rPr>
              <a:t> link.</a:t>
            </a:r>
            <a:endParaRPr lang="en-US">
              <a:ea typeface="Calibri"/>
              <a:cs typeface="Calibri"/>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6825666" y="1513501"/>
            <a:ext cx="4853656" cy="4573087"/>
          </a:xfrm>
        </p:spPr>
        <p:txBody>
          <a:bodyPr lIns="91440" tIns="45720" rIns="91440" bIns="45720" anchor="t"/>
          <a:lstStyle/>
          <a:p>
            <a:r>
              <a:rPr lang="en-US" b="1">
                <a:latin typeface="Source Sans Pro"/>
                <a:ea typeface="Open Sans"/>
                <a:cs typeface="Open Sans"/>
              </a:rPr>
              <a:t>Choose a Duo verification option from most to least secure:</a:t>
            </a:r>
            <a:endParaRPr lang="en-US">
              <a:latin typeface="Source Sans Pro"/>
              <a:ea typeface="Source Sans Pro"/>
            </a:endParaRPr>
          </a:p>
          <a:p>
            <a:pPr marL="285750" indent="-285750">
              <a:buFont typeface="Arial"/>
              <a:buChar char="•"/>
            </a:pPr>
            <a:r>
              <a:rPr lang="en-US">
                <a:latin typeface="Source Sans Pro"/>
                <a:ea typeface="Open Sans"/>
                <a:cs typeface="Open Sans"/>
              </a:rPr>
              <a:t>Biometric identification</a:t>
            </a:r>
            <a:endParaRPr lang="en-US">
              <a:latin typeface="Source Sans Pro"/>
              <a:ea typeface="Source Sans Pro"/>
            </a:endParaRPr>
          </a:p>
          <a:p>
            <a:pPr marL="285750" indent="-285750">
              <a:buFont typeface="Arial"/>
              <a:buChar char="•"/>
            </a:pPr>
            <a:r>
              <a:rPr lang="en-US">
                <a:latin typeface="Source Sans Pro"/>
                <a:ea typeface="Open Sans"/>
                <a:cs typeface="Open Sans"/>
              </a:rPr>
              <a:t>Duo Mobile push approval</a:t>
            </a:r>
            <a:endParaRPr lang="en-US">
              <a:latin typeface="Source Sans Pro"/>
              <a:ea typeface="Source Sans Pro"/>
            </a:endParaRPr>
          </a:p>
          <a:p>
            <a:pPr marL="285750" indent="-285750">
              <a:buFont typeface="Arial"/>
              <a:buChar char="•"/>
            </a:pPr>
            <a:r>
              <a:rPr lang="en-US">
                <a:latin typeface="Source Sans Pro"/>
                <a:ea typeface="Open Sans"/>
                <a:cs typeface="Open Sans"/>
              </a:rPr>
              <a:t>YubiKey passcodes</a:t>
            </a:r>
            <a:endParaRPr lang="en-US">
              <a:latin typeface="Source Sans Pro"/>
              <a:ea typeface="Source Sans Pro"/>
            </a:endParaRPr>
          </a:p>
          <a:p>
            <a:pPr marL="285750" indent="-285750">
              <a:buFont typeface="Arial"/>
              <a:buChar char="•"/>
            </a:pPr>
            <a:r>
              <a:rPr lang="en-US">
                <a:latin typeface="Source Sans Pro"/>
                <a:ea typeface="Open Sans"/>
                <a:cs typeface="Open Sans"/>
              </a:rPr>
              <a:t>Duo Mobile generated passcodes</a:t>
            </a:r>
            <a:endParaRPr lang="en-US">
              <a:latin typeface="Source Sans Pro"/>
              <a:ea typeface="Source Sans Pro"/>
            </a:endParaRPr>
          </a:p>
          <a:p>
            <a:pPr marL="285750" indent="-285750">
              <a:buFont typeface="Arial"/>
              <a:buChar char="•"/>
            </a:pPr>
            <a:r>
              <a:rPr lang="en-US">
                <a:latin typeface="Source Sans Pro"/>
                <a:ea typeface="Open Sans"/>
                <a:cs typeface="Open Sans"/>
              </a:rPr>
              <a:t>Hardware token passcodes</a:t>
            </a:r>
            <a:endParaRPr lang="en-US">
              <a:latin typeface="Source Sans Pro"/>
              <a:ea typeface="Source Sans Pro"/>
            </a:endParaRPr>
          </a:p>
          <a:p>
            <a:pPr marL="285750" indent="-285750">
              <a:buFont typeface="Arial"/>
              <a:buChar char="•"/>
            </a:pPr>
            <a:r>
              <a:rPr lang="en-US">
                <a:latin typeface="Source Sans Pro"/>
                <a:ea typeface="Open Sans"/>
                <a:cs typeface="Open Sans"/>
              </a:rPr>
              <a:t>SMS passcodes</a:t>
            </a:r>
            <a:endParaRPr lang="en-US">
              <a:latin typeface="Source Sans Pro"/>
              <a:ea typeface="Source Sans Pro"/>
            </a:endParaRPr>
          </a:p>
          <a:p>
            <a:pPr marL="285750" indent="-285750">
              <a:buFont typeface="Arial"/>
              <a:buChar char="•"/>
            </a:pPr>
            <a:r>
              <a:rPr lang="en-US">
                <a:latin typeface="Source Sans Pro"/>
                <a:ea typeface="Open Sans"/>
                <a:cs typeface="Open Sans"/>
              </a:rPr>
              <a:t>Phone call approval</a:t>
            </a:r>
            <a:endParaRPr lang="en-US">
              <a:latin typeface="Source Sans Pro"/>
              <a:ea typeface="Source Sans Pro"/>
            </a:endParaRPr>
          </a:p>
          <a:p>
            <a:endParaRPr lang="en-US">
              <a:solidFill>
                <a:srgbClr val="444444"/>
              </a:solidFill>
              <a:latin typeface="Source Sans Pro"/>
              <a:ea typeface="Open Sans"/>
              <a:cs typeface="Open Sans"/>
            </a:endParaRPr>
          </a:p>
          <a:p>
            <a:endParaRPr lang="en-US">
              <a:solidFill>
                <a:srgbClr val="444444"/>
              </a:solidFill>
              <a:latin typeface="Source Sans Pro"/>
              <a:ea typeface="Open Sans"/>
              <a:cs typeface="Open Sans"/>
            </a:endParaRPr>
          </a:p>
          <a:p>
            <a:br>
              <a:rPr lang="en-US" sz="1100">
                <a:latin typeface="Calibri"/>
                <a:ea typeface="Calibri"/>
                <a:cs typeface="Calibri"/>
              </a:rPr>
            </a:br>
            <a:endParaRPr lang="en-US">
              <a:latin typeface="Source Sans Pro"/>
              <a:ea typeface="Calibri"/>
              <a:cs typeface="Calibri"/>
            </a:endParaRPr>
          </a:p>
          <a:p>
            <a:endParaRPr lang="en-US">
              <a:ea typeface="Source Sans Pro"/>
            </a:endParaRPr>
          </a:p>
          <a:p>
            <a:endParaRPr lang="en-US">
              <a:ea typeface="Source Sans Pro"/>
            </a:endParaRPr>
          </a:p>
        </p:txBody>
      </p:sp>
    </p:spTree>
    <p:custDataLst>
      <p:tags r:id="rId1"/>
    </p:custDataLst>
    <p:extLst>
      <p:ext uri="{BB962C8B-B14F-4D97-AF65-F5344CB8AC3E}">
        <p14:creationId xmlns:p14="http://schemas.microsoft.com/office/powerpoint/2010/main" val="3614356320"/>
      </p:ext>
    </p:extLst>
  </p:cSld>
  <p:clrMapOvr>
    <a:masterClrMapping/>
  </p:clrMapOvr>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a:ea typeface="+mn-lt"/>
                <a:cs typeface="+mn-lt"/>
              </a:rPr>
              <a:t>Choose a Different Verification Method (Steps 1-2)</a:t>
            </a:r>
            <a:endParaRPr kumimoji="0" lang="en-US" sz="1800" b="1" i="0" u="none" strike="noStrike" kern="1200" cap="none" spc="0" normalizeH="0" baseline="0" noProof="0" dirty="0">
              <a:ln>
                <a:noFill/>
              </a:ln>
              <a:solidFill>
                <a:schemeClr val="bg1"/>
              </a:solidFill>
              <a:effectLst/>
              <a:uLnTx/>
              <a:uFillTx/>
              <a:latin typeface="Source Sans Pro"/>
              <a:ea typeface="Source Sans Pro"/>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462297" y="1135772"/>
            <a:ext cx="5629025" cy="4827086"/>
          </a:xfrm>
        </p:spPr>
        <p:txBody>
          <a:bodyPr lIns="91440" tIns="45720" rIns="91440" bIns="45720" anchor="t"/>
          <a:lstStyle/>
          <a:p>
            <a:pPr>
              <a:lnSpc>
                <a:spcPct val="100000"/>
              </a:lnSpc>
              <a:spcBef>
                <a:spcPts val="0"/>
              </a:spcBef>
            </a:pPr>
            <a:r>
              <a:rPr lang="en-US" b="1" dirty="0">
                <a:latin typeface="Source Sans Pro"/>
                <a:ea typeface="Source Sans Pro"/>
                <a:cs typeface="Calibri"/>
              </a:rPr>
              <a:t>Step 1: </a:t>
            </a:r>
            <a:r>
              <a:rPr lang="en-US" dirty="0">
                <a:latin typeface="Source Sans Pro"/>
                <a:ea typeface="Source Sans Pro"/>
                <a:cs typeface="Calibri"/>
              </a:rPr>
              <a:t>Log into a Duo-protected service.</a:t>
            </a:r>
            <a:br>
              <a:rPr lang="en-US" dirty="0">
                <a:latin typeface="Source Sans Pro"/>
                <a:ea typeface="Source Sans Pro"/>
                <a:cs typeface="Calibri"/>
              </a:rPr>
            </a:br>
            <a:br>
              <a:rPr lang="en-US" dirty="0">
                <a:latin typeface="Source Sans Pro"/>
                <a:ea typeface="Source Sans Pro"/>
                <a:cs typeface="Calibri"/>
              </a:rPr>
            </a:br>
            <a:br>
              <a:rPr lang="en-US" dirty="0">
                <a:latin typeface="Source Sans Pro"/>
                <a:ea typeface="Source Sans Pro"/>
                <a:cs typeface="Calibri"/>
              </a:rPr>
            </a:br>
            <a:endParaRPr lang="en-US" dirty="0">
              <a:solidFill>
                <a:srgbClr val="000000"/>
              </a:solidFill>
              <a:latin typeface="Source Sans Pro"/>
              <a:ea typeface="Source Sans Pro"/>
              <a:cs typeface="Calibri"/>
            </a:endParaRPr>
          </a:p>
          <a:p>
            <a:pPr marL="285750" indent="-285750">
              <a:lnSpc>
                <a:spcPct val="100000"/>
              </a:lnSpc>
              <a:spcBef>
                <a:spcPts val="0"/>
              </a:spcBef>
              <a:buFont typeface="Arial"/>
              <a:buChar char="•"/>
            </a:pPr>
            <a:endParaRPr lang="en-US" b="1" dirty="0">
              <a:solidFill>
                <a:srgbClr val="808080"/>
              </a:solidFill>
              <a:latin typeface="Source Sans Pro"/>
              <a:ea typeface="Source Sans Pro"/>
              <a:cs typeface="Calibri"/>
            </a:endParaRPr>
          </a:p>
          <a:p>
            <a:pPr>
              <a:lnSpc>
                <a:spcPct val="100000"/>
              </a:lnSpc>
              <a:spcBef>
                <a:spcPts val="0"/>
              </a:spcBef>
            </a:pPr>
            <a:r>
              <a:rPr lang="en-US" b="1" dirty="0">
                <a:latin typeface="Source Sans Pro"/>
                <a:ea typeface="Source Sans Pro"/>
                <a:cs typeface="Calibri"/>
              </a:rPr>
              <a:t>Step 2: </a:t>
            </a:r>
            <a:r>
              <a:rPr lang="en-US" dirty="0">
                <a:latin typeface="Source Sans Pro"/>
                <a:ea typeface="Source Sans Pro"/>
                <a:cs typeface="Calibri"/>
              </a:rPr>
              <a:t>In the </a:t>
            </a:r>
            <a:r>
              <a:rPr lang="en-US" b="1" dirty="0">
                <a:latin typeface="Source Sans Pro"/>
                <a:ea typeface="Source Sans Pro"/>
                <a:cs typeface="Calibri"/>
              </a:rPr>
              <a:t>Verify your identity</a:t>
            </a:r>
            <a:r>
              <a:rPr lang="en-US" dirty="0">
                <a:latin typeface="Source Sans Pro"/>
                <a:ea typeface="Source Sans Pro"/>
                <a:cs typeface="Calibri"/>
              </a:rPr>
              <a:t> screen, click </a:t>
            </a:r>
            <a:r>
              <a:rPr lang="en-US" b="1" dirty="0">
                <a:latin typeface="Source Sans Pro"/>
                <a:ea typeface="Source Sans Pro"/>
                <a:cs typeface="Calibri"/>
              </a:rPr>
              <a:t>Other Options</a:t>
            </a:r>
            <a:r>
              <a:rPr lang="en-US" dirty="0">
                <a:latin typeface="Source Sans Pro"/>
                <a:ea typeface="Source Sans Pro"/>
                <a:cs typeface="Calibri"/>
              </a:rPr>
              <a:t> to select a different verification method.</a:t>
            </a:r>
            <a:endParaRPr lang="en-US" dirty="0">
              <a:solidFill>
                <a:srgbClr val="808080"/>
              </a:solidFill>
              <a:latin typeface="Source Sans Pro"/>
              <a:ea typeface="Source Sans Pro"/>
              <a:cs typeface="Calibri"/>
            </a:endParaRPr>
          </a:p>
          <a:p>
            <a:pPr>
              <a:lnSpc>
                <a:spcPct val="100000"/>
              </a:lnSpc>
              <a:spcBef>
                <a:spcPts val="0"/>
              </a:spcBef>
            </a:pPr>
            <a:endParaRPr lang="en-US" dirty="0">
              <a:solidFill>
                <a:srgbClr val="808080"/>
              </a:solidFill>
              <a:latin typeface="Source Sans Pro"/>
              <a:ea typeface="Source Sans Pro"/>
              <a:cs typeface="Calibri"/>
            </a:endParaRPr>
          </a:p>
          <a:p>
            <a:pPr>
              <a:lnSpc>
                <a:spcPct val="100000"/>
              </a:lnSpc>
              <a:spcBef>
                <a:spcPts val="0"/>
              </a:spcBef>
            </a:pPr>
            <a:endParaRPr lang="en-US" dirty="0">
              <a:solidFill>
                <a:srgbClr val="000000"/>
              </a:solidFill>
              <a:latin typeface="Source Sans Pro"/>
              <a:ea typeface="Source Sans Pro"/>
              <a:cs typeface="Calibri"/>
            </a:endParaRPr>
          </a:p>
          <a:p>
            <a:pPr>
              <a:buFont typeface="Arial"/>
              <a:buChar char="•"/>
            </a:pPr>
            <a:endParaRPr lang="en-US" dirty="0">
              <a:latin typeface="Source Sans Pro"/>
              <a:ea typeface="Calibri"/>
              <a:cs typeface="Calibri"/>
            </a:endParaRPr>
          </a:p>
          <a:p>
            <a:endParaRPr lang="en-US" dirty="0">
              <a:ea typeface="Source Sans Pro"/>
            </a:endParaRPr>
          </a:p>
          <a:p>
            <a:endParaRPr lang="en-US" dirty="0">
              <a:ea typeface="Source Sans Pro"/>
            </a:endParaRPr>
          </a:p>
        </p:txBody>
      </p:sp>
      <p:grpSp>
        <p:nvGrpSpPr>
          <p:cNvPr id="6" name="Group 5">
            <a:extLst>
              <a:ext uri="{FF2B5EF4-FFF2-40B4-BE49-F238E27FC236}">
                <a16:creationId xmlns:a16="http://schemas.microsoft.com/office/drawing/2014/main" id="{221BA766-B71B-76D3-E185-DF446912A9E9}"/>
              </a:ext>
              <a:ext uri="{C183D7F6-B498-43B3-948B-1728B52AA6E4}">
                <adec:decorative xmlns:adec="http://schemas.microsoft.com/office/drawing/2017/decorative" val="1"/>
              </a:ext>
            </a:extLst>
          </p:cNvPr>
          <p:cNvGrpSpPr/>
          <p:nvPr/>
        </p:nvGrpSpPr>
        <p:grpSpPr>
          <a:xfrm>
            <a:off x="5718878" y="1229380"/>
            <a:ext cx="6299333" cy="1912712"/>
            <a:chOff x="5718878" y="1229380"/>
            <a:chExt cx="6299333" cy="1912712"/>
          </a:xfrm>
        </p:grpSpPr>
        <p:pic>
          <p:nvPicPr>
            <p:cNvPr id="3" name="Picture 2" descr="Red arrow and red circle emphasizing Login Required screen before accessing Duo Universal Prompt">
              <a:extLst>
                <a:ext uri="{FF2B5EF4-FFF2-40B4-BE49-F238E27FC236}">
                  <a16:creationId xmlns:a16="http://schemas.microsoft.com/office/drawing/2014/main" id="{8EB2A9D6-7CD8-FF32-149C-1E61390B317D}"/>
                </a:ext>
              </a:extLst>
            </p:cNvPr>
            <p:cNvPicPr>
              <a:picLocks noChangeAspect="1"/>
            </p:cNvPicPr>
            <p:nvPr/>
          </p:nvPicPr>
          <p:blipFill>
            <a:blip r:embed="rId5"/>
            <a:stretch>
              <a:fillRect/>
            </a:stretch>
          </p:blipFill>
          <p:spPr>
            <a:xfrm>
              <a:off x="6630737" y="1229380"/>
              <a:ext cx="5387474" cy="1912712"/>
            </a:xfrm>
            <a:prstGeom prst="rect">
              <a:avLst/>
            </a:prstGeom>
          </p:spPr>
        </p:pic>
        <p:cxnSp>
          <p:nvCxnSpPr>
            <p:cNvPr id="7" name="Straight Arrow Connector 6" descr="Login Required screen">
              <a:extLst>
                <a:ext uri="{FF2B5EF4-FFF2-40B4-BE49-F238E27FC236}">
                  <a16:creationId xmlns:a16="http://schemas.microsoft.com/office/drawing/2014/main" id="{3F63B277-2A01-803B-4807-480F512CC2CB}"/>
                </a:ext>
              </a:extLst>
            </p:cNvPr>
            <p:cNvCxnSpPr>
              <a:cxnSpLocks/>
            </p:cNvCxnSpPr>
            <p:nvPr/>
          </p:nvCxnSpPr>
          <p:spPr>
            <a:xfrm>
              <a:off x="5718878" y="1510495"/>
              <a:ext cx="881235" cy="4113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8EE519B-8FCB-8A44-DFDA-AA42564BF701}"/>
                </a:ext>
              </a:extLst>
            </p:cNvPr>
            <p:cNvSpPr/>
            <p:nvPr/>
          </p:nvSpPr>
          <p:spPr>
            <a:xfrm>
              <a:off x="6633767" y="1589898"/>
              <a:ext cx="1965157"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descr="Duo Universal Prompt Other options link">
            <a:extLst>
              <a:ext uri="{FF2B5EF4-FFF2-40B4-BE49-F238E27FC236}">
                <a16:creationId xmlns:a16="http://schemas.microsoft.com/office/drawing/2014/main" id="{0E2D4ABF-BC1D-C89D-59BB-38BCC819880C}"/>
              </a:ext>
            </a:extLst>
          </p:cNvPr>
          <p:cNvGrpSpPr/>
          <p:nvPr/>
        </p:nvGrpSpPr>
        <p:grpSpPr>
          <a:xfrm>
            <a:off x="5691515" y="3550652"/>
            <a:ext cx="4861970" cy="3138906"/>
            <a:chOff x="5691515" y="3550652"/>
            <a:chExt cx="4861970" cy="3138906"/>
          </a:xfrm>
        </p:grpSpPr>
        <p:pic>
          <p:nvPicPr>
            <p:cNvPr id="5" name="Picture 4" descr="Red arrow and red circle emphasizing other options link in Send a Passcode screen of Duo Mobile">
              <a:extLst>
                <a:ext uri="{FF2B5EF4-FFF2-40B4-BE49-F238E27FC236}">
                  <a16:creationId xmlns:a16="http://schemas.microsoft.com/office/drawing/2014/main" id="{D2465517-0184-C416-83CD-F28CC8240D15}"/>
                </a:ext>
              </a:extLst>
            </p:cNvPr>
            <p:cNvPicPr>
              <a:picLocks noChangeAspect="1"/>
            </p:cNvPicPr>
            <p:nvPr/>
          </p:nvPicPr>
          <p:blipFill>
            <a:blip r:embed="rId6"/>
            <a:stretch>
              <a:fillRect/>
            </a:stretch>
          </p:blipFill>
          <p:spPr>
            <a:xfrm>
              <a:off x="8095463" y="3550652"/>
              <a:ext cx="2458022" cy="3138906"/>
            </a:xfrm>
            <a:prstGeom prst="rect">
              <a:avLst/>
            </a:prstGeom>
          </p:spPr>
        </p:pic>
        <p:cxnSp>
          <p:nvCxnSpPr>
            <p:cNvPr id="8" name="Straight Arrow Connector 7">
              <a:extLst>
                <a:ext uri="{FF2B5EF4-FFF2-40B4-BE49-F238E27FC236}">
                  <a16:creationId xmlns:a16="http://schemas.microsoft.com/office/drawing/2014/main" id="{94ED8C54-5622-45E7-746B-AB868DAB32C8}"/>
                </a:ext>
              </a:extLst>
            </p:cNvPr>
            <p:cNvCxnSpPr>
              <a:cxnSpLocks/>
            </p:cNvCxnSpPr>
            <p:nvPr/>
          </p:nvCxnSpPr>
          <p:spPr>
            <a:xfrm>
              <a:off x="5691515" y="4273580"/>
              <a:ext cx="3101018" cy="1632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E097EF5-0E30-2BF6-78BE-A5E96E719CCD}"/>
                </a:ext>
              </a:extLst>
            </p:cNvPr>
            <p:cNvSpPr/>
            <p:nvPr/>
          </p:nvSpPr>
          <p:spPr>
            <a:xfrm>
              <a:off x="8826187" y="5747476"/>
              <a:ext cx="1002631" cy="50800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474573696"/>
      </p:ext>
    </p:extLst>
  </p:cSld>
  <p:clrMapOvr>
    <a:masterClrMapping/>
  </p:clrMapOvr>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Choose a Different Verification Method (Steps 3-4)</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462297" y="1135772"/>
            <a:ext cx="5091782" cy="4827086"/>
          </a:xfrm>
        </p:spPr>
        <p:txBody>
          <a:bodyPr lIns="91440" tIns="45720" rIns="91440" bIns="45720" anchor="t"/>
          <a:lstStyle/>
          <a:p>
            <a:pPr>
              <a:lnSpc>
                <a:spcPct val="100000"/>
              </a:lnSpc>
              <a:spcBef>
                <a:spcPts val="0"/>
              </a:spcBef>
            </a:pPr>
            <a:r>
              <a:rPr lang="en-US" b="1">
                <a:latin typeface="Source Sans Pro"/>
                <a:ea typeface="Source Sans Pro"/>
                <a:cs typeface="Calibri"/>
              </a:rPr>
              <a:t>Step 3: </a:t>
            </a:r>
            <a:r>
              <a:rPr lang="en-US">
                <a:latin typeface="Source Sans Pro"/>
                <a:ea typeface="Source Sans Pro"/>
                <a:cs typeface="Calibri"/>
              </a:rPr>
              <a:t>Choose a verification option </a:t>
            </a:r>
          </a:p>
          <a:p>
            <a:pPr>
              <a:lnSpc>
                <a:spcPct val="100000"/>
              </a:lnSpc>
              <a:spcBef>
                <a:spcPts val="0"/>
              </a:spcBef>
            </a:pPr>
            <a:r>
              <a:rPr lang="en-US">
                <a:latin typeface="Source Sans Pro"/>
                <a:ea typeface="Source Sans Pro"/>
                <a:cs typeface="Calibri"/>
              </a:rPr>
              <a:t>in Duo Mobile.</a:t>
            </a:r>
            <a:endParaRPr lang="en-US">
              <a:solidFill>
                <a:srgbClr val="000000"/>
              </a:solidFill>
              <a:latin typeface="Source Sans Pro"/>
              <a:ea typeface="Source Sans Pro"/>
              <a:cs typeface="Calibri"/>
            </a:endParaRPr>
          </a:p>
          <a:p>
            <a:pPr>
              <a:lnSpc>
                <a:spcPct val="100000"/>
              </a:lnSpc>
              <a:spcBef>
                <a:spcPts val="0"/>
              </a:spcBef>
            </a:pPr>
            <a:endParaRPr lang="en-US">
              <a:solidFill>
                <a:srgbClr val="000000"/>
              </a:solidFill>
              <a:latin typeface="Source Sans Pro"/>
              <a:ea typeface="Source Sans Pro"/>
              <a:cs typeface="Calibri"/>
            </a:endParaRPr>
          </a:p>
          <a:p>
            <a:pPr>
              <a:lnSpc>
                <a:spcPct val="100000"/>
              </a:lnSpc>
              <a:spcBef>
                <a:spcPts val="0"/>
              </a:spcBef>
            </a:pPr>
            <a:endParaRPr lang="en-US">
              <a:solidFill>
                <a:srgbClr val="000000"/>
              </a:solidFill>
              <a:latin typeface="Source Sans Pro"/>
              <a:ea typeface="Source Sans Pro"/>
              <a:cs typeface="Calibri"/>
            </a:endParaRPr>
          </a:p>
          <a:p>
            <a:pPr>
              <a:lnSpc>
                <a:spcPct val="100000"/>
              </a:lnSpc>
              <a:spcBef>
                <a:spcPts val="0"/>
              </a:spcBef>
            </a:pPr>
            <a:endParaRPr lang="en-US">
              <a:latin typeface="Source Sans Pro"/>
              <a:ea typeface="Source Sans Pro"/>
              <a:cs typeface="Calibri"/>
            </a:endParaRPr>
          </a:p>
          <a:p>
            <a:pPr>
              <a:lnSpc>
                <a:spcPct val="100000"/>
              </a:lnSpc>
              <a:spcBef>
                <a:spcPts val="0"/>
              </a:spcBef>
            </a:pPr>
            <a:endParaRPr lang="en-US">
              <a:solidFill>
                <a:srgbClr val="000000"/>
              </a:solidFill>
              <a:latin typeface="Source Sans Pro"/>
              <a:ea typeface="Source Sans Pro"/>
              <a:cs typeface="Calibri"/>
            </a:endParaRPr>
          </a:p>
          <a:p>
            <a:pPr marL="285750" indent="-285750">
              <a:lnSpc>
                <a:spcPct val="100000"/>
              </a:lnSpc>
              <a:spcBef>
                <a:spcPts val="0"/>
              </a:spcBef>
              <a:buFont typeface="Arial"/>
              <a:buChar char="•"/>
            </a:pPr>
            <a:endParaRPr lang="en-US">
              <a:solidFill>
                <a:srgbClr val="808080"/>
              </a:solidFill>
              <a:latin typeface="Source Sans Pro"/>
              <a:ea typeface="Source Sans Pro"/>
              <a:cs typeface="Calibri"/>
            </a:endParaRPr>
          </a:p>
          <a:p>
            <a:pPr>
              <a:lnSpc>
                <a:spcPct val="100000"/>
              </a:lnSpc>
              <a:spcBef>
                <a:spcPts val="0"/>
              </a:spcBef>
            </a:pPr>
            <a:r>
              <a:rPr lang="en-US" b="1">
                <a:latin typeface="Source Sans Pro"/>
                <a:ea typeface="Source Sans Pro"/>
                <a:cs typeface="Calibri"/>
              </a:rPr>
              <a:t>Step 4: </a:t>
            </a:r>
            <a:r>
              <a:rPr lang="en-US">
                <a:latin typeface="Source Sans Pro"/>
                <a:ea typeface="Source Sans Pro"/>
                <a:cs typeface="Calibri"/>
              </a:rPr>
              <a:t>Log in using your new authentication choice by following the steps on the Duo Universal Prompt.</a:t>
            </a:r>
            <a:endParaRPr lang="en-US">
              <a:solidFill>
                <a:srgbClr val="808080"/>
              </a:solidFill>
              <a:latin typeface="Source Sans Pro"/>
              <a:ea typeface="Source Sans Pro"/>
              <a:cs typeface="Calibri"/>
            </a:endParaRPr>
          </a:p>
          <a:p>
            <a:pPr>
              <a:buFont typeface="Arial"/>
              <a:buChar char="•"/>
            </a:pPr>
            <a:endParaRPr lang="en-US">
              <a:latin typeface="Source Sans Pro"/>
              <a:ea typeface="Calibri"/>
              <a:cs typeface="Calibri"/>
            </a:endParaRPr>
          </a:p>
          <a:p>
            <a:endParaRPr lang="en-US">
              <a:ea typeface="Source Sans Pro"/>
            </a:endParaRPr>
          </a:p>
          <a:p>
            <a:endParaRPr lang="en-US">
              <a:ea typeface="Source Sans Pro"/>
            </a:endParaRPr>
          </a:p>
        </p:txBody>
      </p:sp>
      <p:pic>
        <p:nvPicPr>
          <p:cNvPr id="7" name="Picture 6" descr="Duo Universal Prompt Other options list">
            <a:extLst>
              <a:ext uri="{FF2B5EF4-FFF2-40B4-BE49-F238E27FC236}">
                <a16:creationId xmlns:a16="http://schemas.microsoft.com/office/drawing/2014/main" id="{655045F7-E581-C54F-45DE-FAEF4F7AF845}"/>
              </a:ext>
            </a:extLst>
          </p:cNvPr>
          <p:cNvPicPr>
            <a:picLocks noChangeAspect="1"/>
          </p:cNvPicPr>
          <p:nvPr/>
        </p:nvPicPr>
        <p:blipFill>
          <a:blip r:embed="rId5"/>
          <a:stretch>
            <a:fillRect/>
          </a:stretch>
        </p:blipFill>
        <p:spPr>
          <a:xfrm>
            <a:off x="8227873" y="1133475"/>
            <a:ext cx="2332317" cy="5472113"/>
          </a:xfrm>
          <a:prstGeom prst="rect">
            <a:avLst/>
          </a:prstGeom>
        </p:spPr>
      </p:pic>
      <p:cxnSp>
        <p:nvCxnSpPr>
          <p:cNvPr id="6" name="Straight Arrow Connector 5">
            <a:extLst>
              <a:ext uri="{FF2B5EF4-FFF2-40B4-BE49-F238E27FC236}">
                <a16:creationId xmlns:a16="http://schemas.microsoft.com/office/drawing/2014/main" id="{A681DED8-6306-1B7C-68E2-4CD3B82125CB}"/>
              </a:ext>
              <a:ext uri="{C183D7F6-B498-43B3-948B-1728B52AA6E4}">
                <adec:decorative xmlns:adec="http://schemas.microsoft.com/office/drawing/2017/decorative" val="1"/>
              </a:ext>
            </a:extLst>
          </p:cNvPr>
          <p:cNvCxnSpPr>
            <a:cxnSpLocks/>
          </p:cNvCxnSpPr>
          <p:nvPr/>
        </p:nvCxnSpPr>
        <p:spPr>
          <a:xfrm>
            <a:off x="5005222" y="1702953"/>
            <a:ext cx="2955896" cy="16147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descr="Other options">
            <a:extLst>
              <a:ext uri="{FF2B5EF4-FFF2-40B4-BE49-F238E27FC236}">
                <a16:creationId xmlns:a16="http://schemas.microsoft.com/office/drawing/2014/main" id="{F04BF837-CFDD-0092-E16A-0CD3F05D41C6}"/>
              </a:ext>
            </a:extLst>
          </p:cNvPr>
          <p:cNvSpPr/>
          <p:nvPr/>
        </p:nvSpPr>
        <p:spPr>
          <a:xfrm rot="5400000">
            <a:off x="7512173" y="2346300"/>
            <a:ext cx="3744130" cy="276966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742084"/>
      </p:ext>
    </p:extLst>
  </p:cSld>
  <p:clrMapOvr>
    <a:masterClrMapping/>
  </p:clrMapOvr>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4FCA86-00A8-515E-7F7F-77B653C5FE5D}"/>
              </a:ext>
            </a:extLst>
          </p:cNvPr>
          <p:cNvSpPr>
            <a:spLocks noGrp="1"/>
          </p:cNvSpPr>
          <p:nvPr>
            <p:ph type="title" idx="4294967295"/>
          </p:nvPr>
        </p:nvSpPr>
        <p:spPr>
          <a:xfrm>
            <a:off x="155371" y="2285999"/>
            <a:ext cx="5925729" cy="2300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1" u="none" strike="noStrike" kern="1200" cap="none" spc="0" normalizeH="0" baseline="0" noProof="0" dirty="0">
                <a:ln>
                  <a:noFill/>
                </a:ln>
                <a:solidFill>
                  <a:schemeClr val="tx2"/>
                </a:solidFill>
                <a:effectLst/>
                <a:uLnTx/>
                <a:uFillTx/>
                <a:latin typeface="Source Sans Pro"/>
                <a:ea typeface="Source Sans Pro"/>
                <a:cs typeface="+mn-cs"/>
              </a:rPr>
              <a:t>Biometric Verification</a:t>
            </a:r>
            <a:endParaRPr kumimoji="0" lang="en-US" sz="4400" b="1" i="1" u="none" strike="noStrike" kern="1200" cap="none" spc="0" normalizeH="0" baseline="0" noProof="0" dirty="0">
              <a:ln>
                <a:noFill/>
              </a:ln>
              <a:solidFill>
                <a:schemeClr val="tx2"/>
              </a:solidFill>
              <a:effectLst/>
              <a:uLnTx/>
              <a:uFillTx/>
              <a:latin typeface="Source Sans Pro" panose="020B0503030403020204" pitchFamily="34" charset="0"/>
              <a:ea typeface="Source Sans Pro"/>
              <a:cs typeface="+mn-cs"/>
            </a:endParaRPr>
          </a:p>
        </p:txBody>
      </p:sp>
    </p:spTree>
    <p:custDataLst>
      <p:tags r:id="rId1"/>
    </p:custDataLst>
    <p:extLst>
      <p:ext uri="{BB962C8B-B14F-4D97-AF65-F5344CB8AC3E}">
        <p14:creationId xmlns:p14="http://schemas.microsoft.com/office/powerpoint/2010/main" val="152494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239A-8909-3E73-87A8-9563840F1EED}"/>
              </a:ext>
            </a:extLst>
          </p:cNvPr>
          <p:cNvSpPr txBox="1">
            <a:spLocks noGrp="1"/>
          </p:cNvSpPr>
          <p:nvPr>
            <p:ph type="title" idx="4294967295"/>
          </p:nvPr>
        </p:nvSpPr>
        <p:spPr>
          <a:xfrm>
            <a:off x="480999" y="443499"/>
            <a:ext cx="759225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Source Sans Pro Black"/>
                <a:cs typeface="+mn-cs"/>
              </a:rPr>
              <a:t>What is Biometric Verification?</a:t>
            </a:r>
            <a:endParaRPr kumimoji="0" lang="en-US" sz="1800" b="0" i="0" u="none" strike="noStrike" kern="1200" cap="none" spc="0" normalizeH="0" baseline="0" noProof="0" dirty="0">
              <a:ln>
                <a:noFill/>
              </a:ln>
              <a:solidFill>
                <a:schemeClr val="bg1"/>
              </a:solidFill>
              <a:effectLst/>
              <a:uLnTx/>
              <a:uFillTx/>
              <a:latin typeface="+mn-lt"/>
              <a:ea typeface="+mn-ea"/>
              <a:cs typeface="Calibri" panose="020F0502020204030204"/>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477700" y="1296193"/>
            <a:ext cx="11444287" cy="4265613"/>
          </a:xfrm>
        </p:spPr>
        <p:txBody>
          <a:bodyPr lIns="91440" tIns="45720" rIns="91440" bIns="45720" anchor="t"/>
          <a:lstStyle/>
          <a:p>
            <a:r>
              <a:rPr lang="en-US" dirty="0">
                <a:latin typeface="Source Sans Pro"/>
                <a:ea typeface="Source Sans Pro"/>
                <a:cs typeface="Calibri"/>
              </a:rPr>
              <a:t>Biometric verification allows you to use a personal feature, like your fingerprint or an image of your face, to log into Duo Universal Prompt. Biometric verification only works for logging into services on the device with the biometric feature.</a:t>
            </a:r>
          </a:p>
          <a:p>
            <a:endParaRPr lang="en-US" dirty="0">
              <a:latin typeface="Source Sans Pro"/>
              <a:ea typeface="Source Sans Pro"/>
              <a:cs typeface="Calibri"/>
            </a:endParaRPr>
          </a:p>
          <a:p>
            <a:r>
              <a:rPr lang="en-US" dirty="0">
                <a:latin typeface="Source Sans Pro"/>
                <a:ea typeface="Source Sans Pro"/>
                <a:cs typeface="Calibri"/>
              </a:rPr>
              <a:t>With the Duo Universal Prompt, you now have the option to use the biometric verification methods, including:</a:t>
            </a:r>
            <a:endParaRPr lang="en-US" dirty="0">
              <a:latin typeface="Source Sans Pro"/>
              <a:ea typeface="Calibri"/>
              <a:cs typeface="Calibri"/>
            </a:endParaRPr>
          </a:p>
          <a:p>
            <a:pPr marL="342900" indent="-342900">
              <a:buChar char="•"/>
            </a:pPr>
            <a:r>
              <a:rPr lang="en-US" dirty="0">
                <a:latin typeface="Source Sans Pro"/>
                <a:ea typeface="Calibri"/>
                <a:cs typeface="Calibri"/>
              </a:rPr>
              <a:t>Touch ID on Mac laptops</a:t>
            </a:r>
          </a:p>
          <a:p>
            <a:pPr marL="342900" indent="-342900">
              <a:buChar char="•"/>
            </a:pPr>
            <a:r>
              <a:rPr lang="en-US" dirty="0">
                <a:latin typeface="Source Sans Pro"/>
                <a:ea typeface="Calibri"/>
                <a:cs typeface="Calibri"/>
              </a:rPr>
              <a:t>Face ID or Touch ID on iPhones and iPads</a:t>
            </a:r>
          </a:p>
          <a:p>
            <a:pPr marL="342900" indent="-342900">
              <a:buChar char="•"/>
            </a:pPr>
            <a:r>
              <a:rPr lang="en-US" dirty="0">
                <a:latin typeface="Source Sans Pro"/>
                <a:ea typeface="Calibri"/>
                <a:cs typeface="Calibri"/>
              </a:rPr>
              <a:t>Android Biometrics</a:t>
            </a:r>
          </a:p>
          <a:p>
            <a:pPr marL="342900" indent="-342900">
              <a:buChar char="•"/>
            </a:pPr>
            <a:r>
              <a:rPr lang="en-US" dirty="0">
                <a:latin typeface="Source Sans Pro"/>
                <a:ea typeface="Calibri"/>
                <a:cs typeface="Calibri"/>
              </a:rPr>
              <a:t>Windows Hello (on personal Windows computers)</a:t>
            </a:r>
          </a:p>
          <a:p>
            <a:endParaRPr lang="en-US" i="1" dirty="0">
              <a:latin typeface="Source Sans Pro"/>
              <a:ea typeface="Calibri"/>
              <a:cs typeface="Calibri"/>
            </a:endParaRPr>
          </a:p>
          <a:p>
            <a:endParaRPr lang="en-US" dirty="0">
              <a:latin typeface="Source Sans Pro"/>
              <a:ea typeface="Calibri"/>
              <a:cs typeface="Calibri"/>
            </a:endParaRPr>
          </a:p>
          <a:p>
            <a:endParaRPr lang="en-US" dirty="0">
              <a:latin typeface="Source Sans Pro"/>
              <a:ea typeface="Calibri"/>
              <a:cs typeface="Calibri"/>
            </a:endParaRPr>
          </a:p>
          <a:p>
            <a:br>
              <a:rPr lang="en-US" sz="1100" dirty="0">
                <a:latin typeface="Calibri"/>
                <a:ea typeface="Calibri"/>
                <a:cs typeface="Calibri"/>
              </a:rPr>
            </a:br>
            <a:endParaRPr lang="en-US" dirty="0">
              <a:latin typeface="Source Sans Pro"/>
              <a:ea typeface="Calibri"/>
              <a:cs typeface="Calibri"/>
            </a:endParaRPr>
          </a:p>
          <a:p>
            <a:endParaRPr lang="en-US" dirty="0">
              <a:ea typeface="Source Sans Pro"/>
            </a:endParaRPr>
          </a:p>
          <a:p>
            <a:endParaRPr lang="en-US" dirty="0">
              <a:ea typeface="Source Sans Pro"/>
            </a:endParaRPr>
          </a:p>
        </p:txBody>
      </p:sp>
    </p:spTree>
    <p:custDataLst>
      <p:tags r:id="rId1"/>
    </p:custDataLst>
    <p:extLst>
      <p:ext uri="{BB962C8B-B14F-4D97-AF65-F5344CB8AC3E}">
        <p14:creationId xmlns:p14="http://schemas.microsoft.com/office/powerpoint/2010/main" val="2144662249"/>
      </p:ext>
    </p:extLst>
  </p:cSld>
  <p:clrMapOvr>
    <a:masterClrMapping/>
  </p:clrMapOvr>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E899D-3A8E-12D3-09DA-171BABA560D8}"/>
              </a:ext>
            </a:extLst>
          </p:cNvPr>
          <p:cNvSpPr txBox="1">
            <a:spLocks noGrp="1"/>
          </p:cNvSpPr>
          <p:nvPr>
            <p:ph type="title" idx="4294967295"/>
          </p:nvPr>
        </p:nvSpPr>
        <p:spPr>
          <a:xfrm>
            <a:off x="512370" y="459771"/>
            <a:ext cx="1037364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Calibri"/>
                <a:cs typeface="Calibri"/>
              </a:rPr>
              <a:t>Demo: Other Authentication Methods, Apple Touch ID (Laptop/Keyboard)</a:t>
            </a: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486764" y="1554985"/>
            <a:ext cx="11573683" cy="4193727"/>
          </a:xfrm>
        </p:spPr>
        <p:txBody>
          <a:bodyPr lIns="91440" tIns="45720" rIns="91440" bIns="45720" anchor="t"/>
          <a:lstStyle/>
          <a:p>
            <a:r>
              <a:rPr lang="en-US">
                <a:solidFill>
                  <a:srgbClr val="2B2B2B"/>
                </a:solidFill>
                <a:latin typeface="Source Sans Pro"/>
                <a:ea typeface="Source Sans Pro"/>
                <a:cs typeface="Calibri"/>
              </a:rPr>
              <a:t>Touch your Mac's Touch ID sensor when prompted to log in to the application.</a:t>
            </a:r>
          </a:p>
          <a:p>
            <a:endParaRPr lang="en-US">
              <a:solidFill>
                <a:srgbClr val="2B2B2B"/>
              </a:solidFill>
              <a:latin typeface="Source Sans Pro"/>
              <a:ea typeface="Source Sans Pro"/>
              <a:cs typeface="Calibri"/>
            </a:endParaRPr>
          </a:p>
          <a:p>
            <a:endParaRPr lang="en-US">
              <a:solidFill>
                <a:srgbClr val="2B2B2B"/>
              </a:solidFill>
              <a:latin typeface="Source Sans Pro"/>
              <a:ea typeface="Source Sans Pro"/>
              <a:cs typeface="Calibri"/>
            </a:endParaRPr>
          </a:p>
        </p:txBody>
      </p:sp>
      <p:pic>
        <p:nvPicPr>
          <p:cNvPr id="5" name="Picture 4" descr="A screenshot of Duo Universal Prompt using Touch ID.">
            <a:extLst>
              <a:ext uri="{FF2B5EF4-FFF2-40B4-BE49-F238E27FC236}">
                <a16:creationId xmlns:a16="http://schemas.microsoft.com/office/drawing/2014/main" id="{A382BF02-3187-47F2-8443-50E57638B076}"/>
              </a:ext>
            </a:extLst>
          </p:cNvPr>
          <p:cNvPicPr>
            <a:picLocks noChangeAspect="1"/>
          </p:cNvPicPr>
          <p:nvPr/>
        </p:nvPicPr>
        <p:blipFill>
          <a:blip r:embed="rId5"/>
          <a:stretch>
            <a:fillRect/>
          </a:stretch>
        </p:blipFill>
        <p:spPr>
          <a:xfrm>
            <a:off x="4700731" y="2004203"/>
            <a:ext cx="2804915" cy="3482197"/>
          </a:xfrm>
          <a:prstGeom prst="rect">
            <a:avLst/>
          </a:prstGeom>
        </p:spPr>
      </p:pic>
      <p:sp>
        <p:nvSpPr>
          <p:cNvPr id="8" name="Oval 7">
            <a:extLst>
              <a:ext uri="{FF2B5EF4-FFF2-40B4-BE49-F238E27FC236}">
                <a16:creationId xmlns:a16="http://schemas.microsoft.com/office/drawing/2014/main" id="{CB0773D5-77C9-33D7-FCEA-B1FD90A4E283}"/>
              </a:ext>
              <a:ext uri="{C183D7F6-B498-43B3-948B-1728B52AA6E4}">
                <adec:decorative xmlns:adec="http://schemas.microsoft.com/office/drawing/2017/decorative" val="1"/>
              </a:ext>
            </a:extLst>
          </p:cNvPr>
          <p:cNvSpPr/>
          <p:nvPr/>
        </p:nvSpPr>
        <p:spPr>
          <a:xfrm>
            <a:off x="5430396" y="3522805"/>
            <a:ext cx="1341020" cy="7503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10" name="Straight Arrow Connector 9">
            <a:extLst>
              <a:ext uri="{FF2B5EF4-FFF2-40B4-BE49-F238E27FC236}">
                <a16:creationId xmlns:a16="http://schemas.microsoft.com/office/drawing/2014/main" id="{9FAE22CF-D875-7842-61CF-F67AC97A6BEF}"/>
              </a:ext>
              <a:ext uri="{C183D7F6-B498-43B3-948B-1728B52AA6E4}">
                <adec:decorative xmlns:adec="http://schemas.microsoft.com/office/drawing/2017/decorative" val="1"/>
              </a:ext>
            </a:extLst>
          </p:cNvPr>
          <p:cNvCxnSpPr>
            <a:cxnSpLocks/>
          </p:cNvCxnSpPr>
          <p:nvPr/>
        </p:nvCxnSpPr>
        <p:spPr>
          <a:xfrm>
            <a:off x="3524354" y="1961745"/>
            <a:ext cx="1920727" cy="17297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9221905"/>
      </p:ext>
    </p:extLst>
  </p:cSld>
  <p:clrMapOvr>
    <a:masterClrMapping/>
  </p:clrMapOvr>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FB70D-42D2-2B85-3BDC-A02C4A1FF75E}"/>
              </a:ext>
            </a:extLst>
          </p:cNvPr>
          <p:cNvSpPr txBox="1">
            <a:spLocks noGrp="1"/>
          </p:cNvSpPr>
          <p:nvPr>
            <p:ph type="title" idx="4294967295"/>
          </p:nvPr>
        </p:nvSpPr>
        <p:spPr>
          <a:xfrm>
            <a:off x="512370" y="459771"/>
            <a:ext cx="1153821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Calibri"/>
                <a:cs typeface="Calibri"/>
              </a:rPr>
              <a:t>Demo: Other Authentication Methods, Apple Touch ID/Face ID (iPhone/iPad)</a:t>
            </a: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515519" y="2475136"/>
            <a:ext cx="5578326" cy="1893349"/>
          </a:xfrm>
        </p:spPr>
        <p:txBody>
          <a:bodyPr lIns="91440" tIns="45720" rIns="91440" bIns="45720" anchor="t"/>
          <a:lstStyle/>
          <a:p>
            <a:r>
              <a:rPr lang="en-US">
                <a:solidFill>
                  <a:srgbClr val="2B2B2B"/>
                </a:solidFill>
                <a:latin typeface="Source Sans Pro"/>
                <a:ea typeface="Helvetica Neue"/>
                <a:cs typeface="Helvetica Neue"/>
              </a:rPr>
              <a:t>Depending on the option your device supports, you'll either scan your face to use Face ID while logging in, or you'll scan your fingerprint instead to use Touch ID.</a:t>
            </a:r>
            <a:endParaRPr lang="en-US">
              <a:latin typeface="Source Sans Pro"/>
              <a:ea typeface="Source Sans Pro"/>
            </a:endParaRPr>
          </a:p>
        </p:txBody>
      </p:sp>
      <p:pic>
        <p:nvPicPr>
          <p:cNvPr id="6" name="Picture 5" descr="Face ID / Touch ID prompt on Apple devices.">
            <a:extLst>
              <a:ext uri="{FF2B5EF4-FFF2-40B4-BE49-F238E27FC236}">
                <a16:creationId xmlns:a16="http://schemas.microsoft.com/office/drawing/2014/main" id="{DBB3FF5F-7A7E-3ED9-61C9-F6EDF46D58B2}"/>
              </a:ext>
            </a:extLst>
          </p:cNvPr>
          <p:cNvPicPr>
            <a:picLocks noChangeAspect="1"/>
          </p:cNvPicPr>
          <p:nvPr/>
        </p:nvPicPr>
        <p:blipFill>
          <a:blip r:embed="rId5"/>
          <a:stretch>
            <a:fillRect/>
          </a:stretch>
        </p:blipFill>
        <p:spPr>
          <a:xfrm>
            <a:off x="7817044" y="1371600"/>
            <a:ext cx="2553272" cy="4747403"/>
          </a:xfrm>
          <a:prstGeom prst="rect">
            <a:avLst/>
          </a:prstGeom>
        </p:spPr>
      </p:pic>
      <p:sp>
        <p:nvSpPr>
          <p:cNvPr id="8" name="Oval 7">
            <a:extLst>
              <a:ext uri="{FF2B5EF4-FFF2-40B4-BE49-F238E27FC236}">
                <a16:creationId xmlns:a16="http://schemas.microsoft.com/office/drawing/2014/main" id="{DAB2227B-CA02-2E8C-7CA1-3442E0800EE5}"/>
              </a:ext>
              <a:ext uri="{C183D7F6-B498-43B3-948B-1728B52AA6E4}">
                <adec:decorative xmlns:adec="http://schemas.microsoft.com/office/drawing/2017/decorative" val="1"/>
              </a:ext>
            </a:extLst>
          </p:cNvPr>
          <p:cNvSpPr/>
          <p:nvPr/>
        </p:nvSpPr>
        <p:spPr>
          <a:xfrm>
            <a:off x="8420887" y="3278389"/>
            <a:ext cx="1341020" cy="12391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10" name="Straight Arrow Connector 9">
            <a:extLst>
              <a:ext uri="{FF2B5EF4-FFF2-40B4-BE49-F238E27FC236}">
                <a16:creationId xmlns:a16="http://schemas.microsoft.com/office/drawing/2014/main" id="{19B2D98A-02EF-4388-35E3-FABE134A4979}"/>
              </a:ext>
              <a:ext uri="{C183D7F6-B498-43B3-948B-1728B52AA6E4}">
                <adec:decorative xmlns:adec="http://schemas.microsoft.com/office/drawing/2017/decorative" val="1"/>
              </a:ext>
            </a:extLst>
          </p:cNvPr>
          <p:cNvCxnSpPr>
            <a:cxnSpLocks/>
          </p:cNvCxnSpPr>
          <p:nvPr/>
        </p:nvCxnSpPr>
        <p:spPr>
          <a:xfrm>
            <a:off x="5839109" y="3572009"/>
            <a:ext cx="2538953" cy="2632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8041805"/>
      </p:ext>
    </p:extLst>
  </p:cSld>
  <p:clrMapOvr>
    <a:masterClrMapping/>
  </p:clrMapOvr>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FB70D-42D2-2B85-3BDC-A02C4A1FF75E}"/>
              </a:ext>
            </a:extLst>
          </p:cNvPr>
          <p:cNvSpPr txBox="1">
            <a:spLocks noGrp="1"/>
          </p:cNvSpPr>
          <p:nvPr>
            <p:ph type="title" idx="4294967295"/>
          </p:nvPr>
        </p:nvSpPr>
        <p:spPr>
          <a:xfrm>
            <a:off x="512370" y="459771"/>
            <a:ext cx="1153821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Calibri"/>
                <a:cs typeface="Calibri"/>
              </a:rPr>
              <a:t>Demo: Other Authentication Methods, Windows Hello</a:t>
            </a: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515519" y="2475136"/>
            <a:ext cx="5578326" cy="1893349"/>
          </a:xfrm>
        </p:spPr>
        <p:txBody>
          <a:bodyPr lIns="91440" tIns="45720" rIns="91440" bIns="45720" anchor="t"/>
          <a:lstStyle/>
          <a:p>
            <a:r>
              <a:rPr lang="en-US">
                <a:solidFill>
                  <a:srgbClr val="2B2B2B"/>
                </a:solidFill>
                <a:latin typeface="Source Sans Pro"/>
                <a:ea typeface="Source Sans Pro"/>
              </a:rPr>
              <a:t>Follow your device's prompt to enter your Windows Hello PIN, scan your fingerprint, or use facial recognition to log into Duo.</a:t>
            </a:r>
            <a:endParaRPr lang="en-US"/>
          </a:p>
        </p:txBody>
      </p:sp>
      <p:pic>
        <p:nvPicPr>
          <p:cNvPr id="2" name="Picture 1" descr="Duo Universal Prompt with Windows Hello">
            <a:extLst>
              <a:ext uri="{FF2B5EF4-FFF2-40B4-BE49-F238E27FC236}">
                <a16:creationId xmlns:a16="http://schemas.microsoft.com/office/drawing/2014/main" id="{91824438-CF1A-87E4-73BB-E65D664C0926}"/>
              </a:ext>
            </a:extLst>
          </p:cNvPr>
          <p:cNvPicPr>
            <a:picLocks noChangeAspect="1"/>
          </p:cNvPicPr>
          <p:nvPr/>
        </p:nvPicPr>
        <p:blipFill>
          <a:blip r:embed="rId4"/>
          <a:stretch>
            <a:fillRect/>
          </a:stretch>
        </p:blipFill>
        <p:spPr>
          <a:xfrm>
            <a:off x="6982094" y="2540030"/>
            <a:ext cx="4410075" cy="2295525"/>
          </a:xfrm>
          <a:prstGeom prst="rect">
            <a:avLst/>
          </a:prstGeom>
        </p:spPr>
      </p:pic>
      <p:sp>
        <p:nvSpPr>
          <p:cNvPr id="8" name="Oval 7">
            <a:extLst>
              <a:ext uri="{FF2B5EF4-FFF2-40B4-BE49-F238E27FC236}">
                <a16:creationId xmlns:a16="http://schemas.microsoft.com/office/drawing/2014/main" id="{DAB2227B-CA02-2E8C-7CA1-3442E0800EE5}"/>
              </a:ext>
              <a:ext uri="{C183D7F6-B498-43B3-948B-1728B52AA6E4}">
                <adec:decorative xmlns:adec="http://schemas.microsoft.com/office/drawing/2017/decorative" val="1"/>
              </a:ext>
            </a:extLst>
          </p:cNvPr>
          <p:cNvSpPr/>
          <p:nvPr/>
        </p:nvSpPr>
        <p:spPr>
          <a:xfrm>
            <a:off x="7328207" y="3422162"/>
            <a:ext cx="1039096" cy="105222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10" name="Straight Arrow Connector 9">
            <a:extLst>
              <a:ext uri="{FF2B5EF4-FFF2-40B4-BE49-F238E27FC236}">
                <a16:creationId xmlns:a16="http://schemas.microsoft.com/office/drawing/2014/main" id="{19B2D98A-02EF-4388-35E3-FABE134A4979}"/>
              </a:ext>
              <a:ext uri="{C183D7F6-B498-43B3-948B-1728B52AA6E4}">
                <adec:decorative xmlns:adec="http://schemas.microsoft.com/office/drawing/2017/decorative" val="1"/>
              </a:ext>
            </a:extLst>
          </p:cNvPr>
          <p:cNvCxnSpPr>
            <a:cxnSpLocks/>
          </p:cNvCxnSpPr>
          <p:nvPr/>
        </p:nvCxnSpPr>
        <p:spPr>
          <a:xfrm>
            <a:off x="5867863" y="3356349"/>
            <a:ext cx="1431897" cy="5076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737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4FCA86-00A8-515E-7F7F-77B653C5FE5D}"/>
              </a:ext>
            </a:extLst>
          </p:cNvPr>
          <p:cNvSpPr>
            <a:spLocks noGrp="1"/>
          </p:cNvSpPr>
          <p:nvPr>
            <p:ph type="title" idx="4294967295"/>
          </p:nvPr>
        </p:nvSpPr>
        <p:spPr>
          <a:xfrm>
            <a:off x="192103" y="2208989"/>
            <a:ext cx="5714456" cy="24422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1" u="none" strike="noStrike" kern="1200" cap="none" spc="0" normalizeH="0" baseline="0" noProof="0" dirty="0">
                <a:ln>
                  <a:noFill/>
                </a:ln>
                <a:solidFill>
                  <a:schemeClr val="tx2"/>
                </a:solidFill>
                <a:effectLst/>
                <a:uLnTx/>
                <a:uFillTx/>
                <a:latin typeface="Source Sans Pro"/>
                <a:ea typeface="Source Sans Pro"/>
                <a:cs typeface="+mn-cs"/>
              </a:rPr>
              <a:t>Introduction</a:t>
            </a:r>
            <a:endParaRPr kumimoji="0" lang="en-US" sz="5400" b="1" i="1" u="none" strike="noStrike" kern="1200" cap="none" spc="0" normalizeH="0" baseline="0" noProof="0" dirty="0">
              <a:ln>
                <a:noFill/>
              </a:ln>
              <a:solidFill>
                <a:schemeClr val="tx2"/>
              </a:solidFill>
              <a:effectLst/>
              <a:uLnTx/>
              <a:uFillTx/>
              <a:latin typeface="Source Sans Pro" panose="020B0503030403020204" pitchFamily="34" charset="0"/>
              <a:ea typeface="+mn-ea"/>
              <a:cs typeface="+mn-cs"/>
            </a:endParaRPr>
          </a:p>
        </p:txBody>
      </p:sp>
    </p:spTree>
    <p:custDataLst>
      <p:tags r:id="rId1"/>
    </p:custDataLst>
    <p:extLst>
      <p:ext uri="{BB962C8B-B14F-4D97-AF65-F5344CB8AC3E}">
        <p14:creationId xmlns:p14="http://schemas.microsoft.com/office/powerpoint/2010/main" val="2838319020"/>
      </p:ext>
    </p:extLst>
  </p:cSld>
  <p:clrMapOvr>
    <a:masterClrMapping/>
  </p:clrMapOvr>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FB70D-42D2-2B85-3BDC-A02C4A1FF75E}"/>
              </a:ext>
            </a:extLst>
          </p:cNvPr>
          <p:cNvSpPr txBox="1">
            <a:spLocks noGrp="1"/>
          </p:cNvSpPr>
          <p:nvPr>
            <p:ph type="title" idx="4294967295"/>
          </p:nvPr>
        </p:nvSpPr>
        <p:spPr>
          <a:xfrm>
            <a:off x="512370" y="459771"/>
            <a:ext cx="1153821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Calibri"/>
                <a:cs typeface="Calibri"/>
              </a:rPr>
              <a:t>Demo: Other Authentication Methods, Android Biometrics</a:t>
            </a: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515519" y="2475136"/>
            <a:ext cx="5578326" cy="1893349"/>
          </a:xfrm>
        </p:spPr>
        <p:txBody>
          <a:bodyPr lIns="91440" tIns="45720" rIns="91440" bIns="45720" anchor="t"/>
          <a:lstStyle/>
          <a:p>
            <a:r>
              <a:rPr lang="en-US" dirty="0">
                <a:solidFill>
                  <a:srgbClr val="2B2B2B"/>
                </a:solidFill>
                <a:latin typeface="Source Sans Pro"/>
                <a:ea typeface="Source Sans Pro"/>
              </a:rPr>
              <a:t>Follow your device's prompt to scan your fingerprint or use facial recognition to log into Duo.</a:t>
            </a:r>
            <a:endParaRPr lang="en-US" dirty="0">
              <a:ea typeface="Source Sans Pro"/>
            </a:endParaRPr>
          </a:p>
        </p:txBody>
      </p:sp>
      <p:pic>
        <p:nvPicPr>
          <p:cNvPr id="3" name="Picture 2">
            <a:extLst>
              <a:ext uri="{FF2B5EF4-FFF2-40B4-BE49-F238E27FC236}">
                <a16:creationId xmlns:a16="http://schemas.microsoft.com/office/drawing/2014/main" id="{4F15C7C0-88D3-9B1F-8A8A-0F50E4783A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3643" y="1431715"/>
            <a:ext cx="2590261" cy="4885966"/>
          </a:xfrm>
          <a:prstGeom prst="rect">
            <a:avLst/>
          </a:prstGeom>
        </p:spPr>
      </p:pic>
      <p:sp>
        <p:nvSpPr>
          <p:cNvPr id="8" name="Oval 7">
            <a:extLst>
              <a:ext uri="{FF2B5EF4-FFF2-40B4-BE49-F238E27FC236}">
                <a16:creationId xmlns:a16="http://schemas.microsoft.com/office/drawing/2014/main" id="{DAB2227B-CA02-2E8C-7CA1-3442E0800EE5}"/>
              </a:ext>
              <a:ext uri="{C183D7F6-B498-43B3-948B-1728B52AA6E4}">
                <adec:decorative xmlns:adec="http://schemas.microsoft.com/office/drawing/2017/decorative" val="1"/>
              </a:ext>
            </a:extLst>
          </p:cNvPr>
          <p:cNvSpPr/>
          <p:nvPr/>
        </p:nvSpPr>
        <p:spPr>
          <a:xfrm>
            <a:off x="9053491" y="3019597"/>
            <a:ext cx="1211623" cy="12822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10" name="Straight Arrow Connector 9">
            <a:extLst>
              <a:ext uri="{FF2B5EF4-FFF2-40B4-BE49-F238E27FC236}">
                <a16:creationId xmlns:a16="http://schemas.microsoft.com/office/drawing/2014/main" id="{19B2D98A-02EF-4388-35E3-FABE134A4979}"/>
              </a:ext>
              <a:ext uri="{C183D7F6-B498-43B3-948B-1728B52AA6E4}">
                <adec:decorative xmlns:adec="http://schemas.microsoft.com/office/drawing/2017/decorative" val="1"/>
              </a:ext>
            </a:extLst>
          </p:cNvPr>
          <p:cNvCxnSpPr>
            <a:cxnSpLocks/>
          </p:cNvCxnSpPr>
          <p:nvPr/>
        </p:nvCxnSpPr>
        <p:spPr>
          <a:xfrm>
            <a:off x="5738467" y="3284463"/>
            <a:ext cx="3300953" cy="4213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065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4FCA86-00A8-515E-7F7F-77B653C5FE5D}"/>
              </a:ext>
            </a:extLst>
          </p:cNvPr>
          <p:cNvSpPr>
            <a:spLocks noGrp="1"/>
          </p:cNvSpPr>
          <p:nvPr>
            <p:ph type="title" idx="4294967295"/>
          </p:nvPr>
        </p:nvSpPr>
        <p:spPr>
          <a:xfrm>
            <a:off x="95840" y="2285999"/>
            <a:ext cx="5997166" cy="2300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1" u="none" strike="noStrike" kern="1200" cap="none" spc="0" normalizeH="0" baseline="0" noProof="0" dirty="0">
                <a:ln>
                  <a:noFill/>
                </a:ln>
                <a:solidFill>
                  <a:schemeClr val="tx2"/>
                </a:solidFill>
                <a:effectLst/>
                <a:uLnTx/>
                <a:uFillTx/>
                <a:latin typeface="Source Sans Pro"/>
                <a:ea typeface="Source Sans Pro"/>
                <a:cs typeface="+mn-cs"/>
              </a:rPr>
              <a:t>Conclusion</a:t>
            </a:r>
            <a:endParaRPr kumimoji="0" lang="en-US" sz="4800" b="1" i="1" u="none" strike="noStrike" kern="120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Tree>
    <p:custDataLst>
      <p:tags r:id="rId1"/>
    </p:custDataLst>
    <p:extLst>
      <p:ext uri="{BB962C8B-B14F-4D97-AF65-F5344CB8AC3E}">
        <p14:creationId xmlns:p14="http://schemas.microsoft.com/office/powerpoint/2010/main" val="674059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E899D-3A8E-12D3-09DA-171BABA560D8}"/>
              </a:ext>
            </a:extLst>
          </p:cNvPr>
          <p:cNvSpPr txBox="1">
            <a:spLocks noGrp="1"/>
          </p:cNvSpPr>
          <p:nvPr>
            <p:ph type="title" idx="4294967295"/>
          </p:nvPr>
        </p:nvSpPr>
        <p:spPr>
          <a:xfrm>
            <a:off x="541124" y="459771"/>
            <a:ext cx="689433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Calibri"/>
                <a:cs typeface="Calibri"/>
              </a:rPr>
              <a:t>Duo Universal Prompt Help</a:t>
            </a: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482634" y="1296193"/>
            <a:ext cx="11290266" cy="4265613"/>
          </a:xfrm>
        </p:spPr>
        <p:txBody>
          <a:bodyPr lIns="91440" tIns="45720" rIns="91440" bIns="45720" anchor="t"/>
          <a:lstStyle/>
          <a:p>
            <a:r>
              <a:rPr lang="en-US" dirty="0">
                <a:latin typeface="Source Sans Pro"/>
                <a:ea typeface="Calibri"/>
                <a:cs typeface="Calibri"/>
              </a:rPr>
              <a:t>There are a variety of resources beyond training to help with your individual Duo Universal Prompt learning needs:</a:t>
            </a:r>
            <a:br>
              <a:rPr lang="en-US" dirty="0">
                <a:latin typeface="Source Sans Pro"/>
                <a:ea typeface="Calibri"/>
                <a:cs typeface="Calibri"/>
              </a:rPr>
            </a:br>
            <a:endParaRPr lang="en-US" dirty="0">
              <a:latin typeface="Source Sans Pro"/>
              <a:ea typeface="Calibri"/>
              <a:cs typeface="Calibri"/>
            </a:endParaRPr>
          </a:p>
          <a:p>
            <a:r>
              <a:rPr lang="en-US" u="sng" dirty="0">
                <a:latin typeface="Source Sans Pro"/>
                <a:ea typeface="Calibri"/>
                <a:cs typeface="Calibri"/>
                <a:hlinkClick r:id="rId5"/>
              </a:rPr>
              <a:t>Knowledge Base</a:t>
            </a:r>
            <a:endParaRPr lang="en-US" dirty="0">
              <a:latin typeface="Source Sans Pro"/>
              <a:ea typeface="Calibri"/>
              <a:cs typeface="Calibri"/>
            </a:endParaRPr>
          </a:p>
          <a:p>
            <a:pPr lvl="1"/>
            <a:r>
              <a:rPr lang="en-US" u="sng" dirty="0">
                <a:latin typeface="Source Sans Pro"/>
                <a:ea typeface="Calibri"/>
                <a:cs typeface="Calibri"/>
                <a:hlinkClick r:id="rId6"/>
              </a:rPr>
              <a:t>Duo Universal Prompt Category</a:t>
            </a:r>
            <a:endParaRPr lang="en-US" dirty="0">
              <a:latin typeface="Source Sans Pro"/>
              <a:ea typeface="Calibri"/>
              <a:cs typeface="Calibri"/>
              <a:hlinkClick r:id="rId6"/>
            </a:endParaRPr>
          </a:p>
          <a:p>
            <a:pPr lvl="1"/>
            <a:r>
              <a:rPr lang="en-US" u="sng" dirty="0">
                <a:latin typeface="Source Sans Pro"/>
                <a:ea typeface="Calibri"/>
                <a:cs typeface="Calibri"/>
                <a:hlinkClick r:id="rId7"/>
              </a:rPr>
              <a:t>Duo Universal Prompt FAQ</a:t>
            </a:r>
            <a:endParaRPr lang="en-US" u="sng" dirty="0">
              <a:latin typeface="Source Sans Pro"/>
              <a:ea typeface="Calibri"/>
              <a:cs typeface="Calibri"/>
            </a:endParaRPr>
          </a:p>
          <a:p>
            <a:r>
              <a:rPr lang="en-US" dirty="0">
                <a:latin typeface="Source Sans Pro"/>
                <a:ea typeface="Source Sans Pro"/>
                <a:cs typeface="Calibri"/>
                <a:hlinkClick r:id="rId8"/>
              </a:rPr>
              <a:t>Two-Step Login (Duo) Support</a:t>
            </a:r>
            <a:endParaRPr lang="en-US" u="sng" dirty="0">
              <a:solidFill>
                <a:srgbClr val="0563C1"/>
              </a:solidFill>
              <a:latin typeface="Source Sans Pro"/>
              <a:ea typeface="Source Sans Pro"/>
              <a:cs typeface="Calibri"/>
            </a:endParaRPr>
          </a:p>
          <a:p>
            <a:r>
              <a:rPr lang="en-US" dirty="0">
                <a:latin typeface="Source Sans Pro"/>
                <a:ea typeface="Source Sans Pro"/>
                <a:cs typeface="Calibri"/>
                <a:hlinkClick r:id="rId9"/>
              </a:rPr>
              <a:t>Technology Service Desk</a:t>
            </a:r>
            <a:endParaRPr lang="en-US" dirty="0">
              <a:latin typeface="Source Sans Pro"/>
              <a:ea typeface="Source Sans Pro"/>
              <a:cs typeface="Calibri"/>
            </a:endParaRPr>
          </a:p>
          <a:p>
            <a:br>
              <a:rPr lang="en-US" sz="1100" dirty="0">
                <a:latin typeface="Calibri"/>
                <a:ea typeface="Calibri"/>
                <a:cs typeface="Calibri"/>
              </a:rPr>
            </a:br>
            <a:endParaRPr lang="en-US" dirty="0">
              <a:latin typeface="Source Sans Pro"/>
              <a:ea typeface="Calibri"/>
              <a:cs typeface="Calibri"/>
            </a:endParaRPr>
          </a:p>
          <a:p>
            <a:endParaRPr lang="en-US" dirty="0">
              <a:ea typeface="Source Sans Pro"/>
            </a:endParaRPr>
          </a:p>
          <a:p>
            <a:endParaRPr lang="en-US" dirty="0">
              <a:ea typeface="Source Sans Pro"/>
            </a:endParaRPr>
          </a:p>
        </p:txBody>
      </p:sp>
    </p:spTree>
    <p:custDataLst>
      <p:tags r:id="rId1"/>
    </p:custDataLst>
    <p:extLst>
      <p:ext uri="{BB962C8B-B14F-4D97-AF65-F5344CB8AC3E}">
        <p14:creationId xmlns:p14="http://schemas.microsoft.com/office/powerpoint/2010/main" val="3599050355"/>
      </p:ext>
    </p:extLst>
  </p:cSld>
  <p:clrMapOvr>
    <a:masterClrMapping/>
  </p:clrMapOvr>
  <p:extLst>
    <p:ext uri="{6950BFC3-D8DA-4A85-94F7-54DA5524770B}">
      <p188:commentRel xmlns:p188="http://schemas.microsoft.com/office/powerpoint/2018/8/main" r:id="rId4"/>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E4E6B-4714-6856-9693-647994C58E98}"/>
              </a:ext>
            </a:extLst>
          </p:cNvPr>
          <p:cNvSpPr>
            <a:spLocks noGrp="1"/>
          </p:cNvSpPr>
          <p:nvPr>
            <p:ph type="title" idx="4294967295"/>
          </p:nvPr>
        </p:nvSpPr>
        <p:spPr>
          <a:xfrm>
            <a:off x="838200" y="-1325563"/>
            <a:ext cx="10515600" cy="1325563"/>
          </a:xfrm>
          <a:prstGeom prst="rect">
            <a:avLst/>
          </a:prstGeom>
        </p:spPr>
        <p:txBody>
          <a:bodyPr anchor="b"/>
          <a:lstStyle/>
          <a:p>
            <a:r>
              <a:rPr lang="en-US" dirty="0"/>
              <a:t>End of presentation</a:t>
            </a:r>
          </a:p>
        </p:txBody>
      </p:sp>
    </p:spTree>
    <p:custDataLst>
      <p:tags r:id="rId1"/>
    </p:custDataLst>
    <p:extLst>
      <p:ext uri="{BB962C8B-B14F-4D97-AF65-F5344CB8AC3E}">
        <p14:creationId xmlns:p14="http://schemas.microsoft.com/office/powerpoint/2010/main" val="428834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575A-DCC7-B7AB-F269-5D2A3EB2D20D}"/>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Duo Universal Prompt Training</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Box 3">
            <a:extLst>
              <a:ext uri="{FF2B5EF4-FFF2-40B4-BE49-F238E27FC236}">
                <a16:creationId xmlns:a16="http://schemas.microsoft.com/office/drawing/2014/main" id="{FBC63992-4D63-3856-90F6-5B090B488C34}"/>
              </a:ext>
            </a:extLst>
          </p:cNvPr>
          <p:cNvSpPr txBox="1"/>
          <p:nvPr/>
        </p:nvSpPr>
        <p:spPr>
          <a:xfrm>
            <a:off x="481000" y="1282666"/>
            <a:ext cx="350530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dirty="0">
              <a:latin typeface="Source Sans Pro"/>
              <a:ea typeface="Calibri"/>
              <a:cs typeface="Calibri"/>
            </a:endParaRPr>
          </a:p>
          <a:p>
            <a:endParaRPr lang="en-US" sz="2400" b="1" dirty="0">
              <a:latin typeface="Source Sans Pro"/>
              <a:ea typeface="Calibri"/>
              <a:cs typeface="Calibri"/>
            </a:endParaRPr>
          </a:p>
          <a:p>
            <a:endParaRPr lang="en-US" sz="2400" b="1" dirty="0">
              <a:latin typeface="Source Sans Pro"/>
              <a:ea typeface="Calibri"/>
              <a:cs typeface="Calibri"/>
            </a:endParaRPr>
          </a:p>
          <a:p>
            <a:endParaRPr lang="en-US" sz="2400" b="1" dirty="0">
              <a:latin typeface="Source Sans Pro"/>
              <a:ea typeface="Calibri"/>
              <a:cs typeface="Calibri"/>
            </a:endParaRPr>
          </a:p>
          <a:p>
            <a:endParaRPr lang="en-US" sz="2400" b="1" dirty="0">
              <a:latin typeface="Source Sans Pro"/>
              <a:ea typeface="Calibri"/>
              <a:cs typeface="Calibri"/>
            </a:endParaRPr>
          </a:p>
          <a:p>
            <a:endParaRPr lang="en-US" sz="2400" b="1" dirty="0">
              <a:latin typeface="Source Sans Pro"/>
              <a:ea typeface="Calibri"/>
              <a:cs typeface="Calibri"/>
            </a:endParaRPr>
          </a:p>
          <a:p>
            <a:endParaRPr lang="en-US" sz="2400" b="1" dirty="0">
              <a:latin typeface="Source Sans Pro"/>
              <a:ea typeface="Calibri"/>
              <a:cs typeface="Calibri"/>
            </a:endParaRPr>
          </a:p>
          <a:p>
            <a:r>
              <a:rPr lang="en-US" sz="2400" b="1" dirty="0">
                <a:latin typeface="Source Sans Pro"/>
                <a:ea typeface="Calibri"/>
                <a:cs typeface="Calibri"/>
              </a:rPr>
              <a:t>Your Trainer Today:</a:t>
            </a:r>
          </a:p>
          <a:p>
            <a:r>
              <a:rPr lang="en-US" sz="2400" dirty="0">
                <a:latin typeface="Source Sans Pro"/>
                <a:ea typeface="Calibri"/>
                <a:cs typeface="Calibri"/>
              </a:rPr>
              <a:t>Melanie Ferstman</a:t>
            </a:r>
            <a:endParaRPr lang="en-US" sz="2400" b="1" dirty="0">
              <a:latin typeface="Source Sans Pro"/>
              <a:ea typeface="Calibri"/>
              <a:cs typeface="Calibri"/>
            </a:endParaRPr>
          </a:p>
          <a:p>
            <a:r>
              <a:rPr lang="en-US" sz="2400" dirty="0">
                <a:latin typeface="Source Sans Pro"/>
                <a:ea typeface="Calibri"/>
                <a:cs typeface="Calibri"/>
              </a:rPr>
              <a:t>Training Specialist</a:t>
            </a:r>
          </a:p>
          <a:p>
            <a:r>
              <a:rPr lang="en-US" sz="2400" dirty="0">
                <a:latin typeface="Source Sans Pro"/>
                <a:ea typeface="Calibri"/>
                <a:cs typeface="Calibri"/>
              </a:rPr>
              <a:t>Information Services</a:t>
            </a:r>
          </a:p>
        </p:txBody>
      </p:sp>
      <p:pic>
        <p:nvPicPr>
          <p:cNvPr id="3" name="Picture 2" descr="Melanie Ferstman, trainer">
            <a:extLst>
              <a:ext uri="{FF2B5EF4-FFF2-40B4-BE49-F238E27FC236}">
                <a16:creationId xmlns:a16="http://schemas.microsoft.com/office/drawing/2014/main" id="{71A2EEEB-69ED-05D0-EBBC-6AC767ADDBFB}"/>
              </a:ext>
            </a:extLst>
          </p:cNvPr>
          <p:cNvPicPr>
            <a:picLocks noChangeAspect="1"/>
          </p:cNvPicPr>
          <p:nvPr/>
        </p:nvPicPr>
        <p:blipFill>
          <a:blip r:embed="rId5"/>
          <a:stretch>
            <a:fillRect/>
          </a:stretch>
        </p:blipFill>
        <p:spPr>
          <a:xfrm>
            <a:off x="555502" y="1716657"/>
            <a:ext cx="1405035" cy="2101971"/>
          </a:xfrm>
          <a:prstGeom prst="rect">
            <a:avLst/>
          </a:prstGeom>
        </p:spPr>
      </p:pic>
      <p:pic>
        <p:nvPicPr>
          <p:cNvPr id="5" name="Picture 4" descr="Cisco Duo image of a woman and a man in a suit holding and looking at phones.">
            <a:extLst>
              <a:ext uri="{FF2B5EF4-FFF2-40B4-BE49-F238E27FC236}">
                <a16:creationId xmlns:a16="http://schemas.microsoft.com/office/drawing/2014/main" id="{BEC48CB0-AE6F-EDF5-4944-FF669EEF6FC6}"/>
              </a:ext>
            </a:extLst>
          </p:cNvPr>
          <p:cNvPicPr>
            <a:picLocks noChangeAspect="1"/>
          </p:cNvPicPr>
          <p:nvPr/>
        </p:nvPicPr>
        <p:blipFill>
          <a:blip r:embed="rId6"/>
          <a:stretch>
            <a:fillRect/>
          </a:stretch>
        </p:blipFill>
        <p:spPr>
          <a:xfrm>
            <a:off x="4233368" y="1717336"/>
            <a:ext cx="7820517" cy="3488179"/>
          </a:xfrm>
          <a:prstGeom prst="rect">
            <a:avLst/>
          </a:prstGeom>
        </p:spPr>
      </p:pic>
    </p:spTree>
    <p:custDataLst>
      <p:tags r:id="rId1"/>
    </p:custDataLst>
    <p:extLst>
      <p:ext uri="{BB962C8B-B14F-4D97-AF65-F5344CB8AC3E}">
        <p14:creationId xmlns:p14="http://schemas.microsoft.com/office/powerpoint/2010/main" val="1285226896"/>
      </p:ext>
    </p:extLst>
  </p:cSld>
  <p:clrMapOvr>
    <a:masterClrMapping/>
  </p:clrMapOvr>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Learning Objectives</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p:txBody>
          <a:bodyPr lIns="91440" tIns="45720" rIns="91440" bIns="45720" anchor="t"/>
          <a:lstStyle/>
          <a:p>
            <a:r>
              <a:rPr lang="en-US" dirty="0">
                <a:latin typeface="Source Sans Pro"/>
                <a:ea typeface="Source Sans Pro"/>
                <a:cs typeface="Calibri"/>
              </a:rPr>
              <a:t>Learning objectives help you understand why you are in training and know what you will be able to do by the time we finish today. Remember that there will be Q&amp;A at the end of training.</a:t>
            </a:r>
          </a:p>
          <a:p>
            <a:br>
              <a:rPr lang="en-US" dirty="0">
                <a:latin typeface="Source Sans Pro"/>
                <a:ea typeface="Source Sans Pro"/>
                <a:cs typeface="Calibri"/>
              </a:rPr>
            </a:br>
            <a:r>
              <a:rPr lang="en-US" dirty="0">
                <a:latin typeface="Source Sans Pro"/>
                <a:ea typeface="Source Sans Pro"/>
                <a:cs typeface="Calibri"/>
              </a:rPr>
              <a:t>After training, learners will be able to:</a:t>
            </a:r>
          </a:p>
          <a:p>
            <a:pPr marL="285750" indent="-285750">
              <a:buFont typeface="Symbol"/>
              <a:buChar char="•"/>
            </a:pPr>
            <a:r>
              <a:rPr lang="en-US" dirty="0">
                <a:latin typeface="Source Sans Pro"/>
                <a:ea typeface="Calibri"/>
                <a:cs typeface="Calibri"/>
              </a:rPr>
              <a:t>Register their devices</a:t>
            </a:r>
          </a:p>
          <a:p>
            <a:pPr marL="285750" indent="-285750">
              <a:buFont typeface="Symbol"/>
              <a:buChar char="•"/>
            </a:pPr>
            <a:r>
              <a:rPr lang="en-US" dirty="0">
                <a:latin typeface="Source Sans Pro"/>
                <a:ea typeface="Calibri"/>
                <a:cs typeface="Calibri"/>
              </a:rPr>
              <a:t>Select their authentication method</a:t>
            </a:r>
          </a:p>
          <a:p>
            <a:pPr marL="285750" indent="-285750">
              <a:buFont typeface="Symbol"/>
              <a:buChar char="•"/>
            </a:pPr>
            <a:r>
              <a:rPr lang="en-US" dirty="0">
                <a:latin typeface="Source Sans Pro"/>
                <a:ea typeface="Calibri"/>
                <a:cs typeface="Calibri"/>
              </a:rPr>
              <a:t>Use biometric verification</a:t>
            </a:r>
            <a:endParaRPr lang="en-US" dirty="0">
              <a:latin typeface="Source Sans Pro"/>
              <a:ea typeface="Source Sans Pro"/>
            </a:endParaRPr>
          </a:p>
          <a:p>
            <a:br>
              <a:rPr lang="en-US" dirty="0">
                <a:latin typeface="Source Sans Pro"/>
                <a:ea typeface="Calibri"/>
                <a:cs typeface="Calibri"/>
              </a:rPr>
            </a:br>
            <a:endParaRPr lang="en-US" dirty="0">
              <a:latin typeface="Source Sans Pro"/>
              <a:ea typeface="Calibri"/>
              <a:cs typeface="Calibri"/>
            </a:endParaRPr>
          </a:p>
          <a:p>
            <a:endParaRPr lang="en-US" dirty="0">
              <a:ea typeface="Source Sans Pro"/>
            </a:endParaRPr>
          </a:p>
          <a:p>
            <a:r>
              <a:rPr lang="en-US" dirty="0">
                <a:latin typeface="Source Sans Pro"/>
                <a:ea typeface="Source Sans Pro"/>
              </a:rPr>
              <a:t>"</a:t>
            </a:r>
          </a:p>
        </p:txBody>
      </p:sp>
    </p:spTree>
    <p:custDataLst>
      <p:tags r:id="rId1"/>
    </p:custDataLst>
    <p:extLst>
      <p:ext uri="{BB962C8B-B14F-4D97-AF65-F5344CB8AC3E}">
        <p14:creationId xmlns:p14="http://schemas.microsoft.com/office/powerpoint/2010/main" val="791290703"/>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0B9D5-D74E-1275-47BB-5DA66FD4A116}"/>
              </a:ext>
            </a:extLst>
          </p:cNvPr>
          <p:cNvSpPr txBox="1">
            <a:spLocks noGrp="1"/>
          </p:cNvSpPr>
          <p:nvPr>
            <p:ph type="title" idx="4294967295"/>
          </p:nvPr>
        </p:nvSpPr>
        <p:spPr>
          <a:xfrm>
            <a:off x="494974" y="444051"/>
            <a:ext cx="1126341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Black"/>
                <a:ea typeface="Source Sans Pro Black"/>
                <a:cs typeface="+mn-cs"/>
              </a:rPr>
              <a:t>Why Is the Duo Prompt Changing?</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2" name="TextBox 1">
            <a:extLst>
              <a:ext uri="{FF2B5EF4-FFF2-40B4-BE49-F238E27FC236}">
                <a16:creationId xmlns:a16="http://schemas.microsoft.com/office/drawing/2014/main" id="{41E44A97-35AE-F464-8F49-AB85A9EE63BB}"/>
              </a:ext>
            </a:extLst>
          </p:cNvPr>
          <p:cNvSpPr txBox="1"/>
          <p:nvPr/>
        </p:nvSpPr>
        <p:spPr>
          <a:xfrm>
            <a:off x="480529" y="1219862"/>
            <a:ext cx="11295111" cy="1938992"/>
          </a:xfrm>
          <a:prstGeom prst="rect">
            <a:avLst/>
          </a:prstGeom>
          <a:noFill/>
        </p:spPr>
        <p:txBody>
          <a:bodyPr wrap="square" lIns="91440" tIns="45720" rIns="91440" bIns="45720" rtlCol="0" anchor="t">
            <a:spAutoFit/>
          </a:bodyPr>
          <a:lstStyle/>
          <a:p>
            <a:pPr marL="800100" lvl="1" indent="-342900">
              <a:buFont typeface="Arial"/>
              <a:buChar char="•"/>
              <a:defRPr/>
            </a:pPr>
            <a:r>
              <a:rPr lang="en-US" sz="2400">
                <a:latin typeface="Source Sans Pro"/>
                <a:ea typeface="Calibri"/>
                <a:cs typeface="Calibri"/>
              </a:rPr>
              <a:t>Improvements for your online safety.</a:t>
            </a:r>
          </a:p>
          <a:p>
            <a:pPr marL="800100" lvl="1" indent="-342900">
              <a:buFont typeface="Arial"/>
              <a:buChar char="•"/>
              <a:defRPr/>
            </a:pPr>
            <a:r>
              <a:rPr lang="en-US" sz="2400">
                <a:latin typeface="Source Sans Pro"/>
                <a:ea typeface="Calibri"/>
                <a:cs typeface="Calibri"/>
              </a:rPr>
              <a:t>Improvements for better usability, like remembering your last-used verification device</a:t>
            </a:r>
            <a:r>
              <a:rPr lang="en-US" sz="2400">
                <a:solidFill>
                  <a:srgbClr val="000000"/>
                </a:solidFill>
                <a:latin typeface="Source Sans Pro"/>
                <a:ea typeface="+mn-lt"/>
                <a:cs typeface="+mn-lt"/>
              </a:rPr>
              <a:t> and automatically choosing it again.</a:t>
            </a:r>
            <a:endParaRPr lang="en-US" sz="1100">
              <a:solidFill>
                <a:srgbClr val="2B2B2B"/>
              </a:solidFill>
              <a:latin typeface="Calibri"/>
              <a:ea typeface="Calibri"/>
              <a:cs typeface="Calibri"/>
            </a:endParaRPr>
          </a:p>
          <a:p>
            <a:pPr marL="800100" lvl="1" indent="-342900">
              <a:buFont typeface="Arial"/>
              <a:buChar char="•"/>
              <a:defRPr/>
            </a:pPr>
            <a:r>
              <a:rPr lang="en-US" sz="2400">
                <a:latin typeface="Source Sans Pro"/>
                <a:ea typeface="Calibri"/>
                <a:cs typeface="Calibri"/>
              </a:rPr>
              <a:t>Duo is requiring all its customers to upgrade to the Duo Universal Prompt in the next few weeks.</a:t>
            </a:r>
          </a:p>
        </p:txBody>
      </p:sp>
      <p:pic>
        <p:nvPicPr>
          <p:cNvPr id="3" name="Picture 2" descr="A wooden exclamation mark on a yellow background">
            <a:extLst>
              <a:ext uri="{FF2B5EF4-FFF2-40B4-BE49-F238E27FC236}">
                <a16:creationId xmlns:a16="http://schemas.microsoft.com/office/drawing/2014/main" id="{06772294-0CA1-F740-548D-AD0D4AC39716}"/>
              </a:ext>
            </a:extLst>
          </p:cNvPr>
          <p:cNvPicPr>
            <a:picLocks noChangeAspect="1"/>
          </p:cNvPicPr>
          <p:nvPr/>
        </p:nvPicPr>
        <p:blipFill>
          <a:blip r:embed="rId5"/>
          <a:stretch>
            <a:fillRect/>
          </a:stretch>
        </p:blipFill>
        <p:spPr>
          <a:xfrm>
            <a:off x="3970421" y="3429000"/>
            <a:ext cx="4264527" cy="2887579"/>
          </a:xfrm>
          <a:prstGeom prst="rect">
            <a:avLst/>
          </a:prstGeom>
        </p:spPr>
      </p:pic>
    </p:spTree>
    <p:custDataLst>
      <p:tags r:id="rId1"/>
    </p:custDataLst>
    <p:extLst>
      <p:ext uri="{BB962C8B-B14F-4D97-AF65-F5344CB8AC3E}">
        <p14:creationId xmlns:p14="http://schemas.microsoft.com/office/powerpoint/2010/main" val="2016136239"/>
      </p:ext>
    </p:extLst>
  </p:cSld>
  <p:clrMapOvr>
    <a:masterClrMapping/>
  </p:clrMapOvr>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4FCA86-00A8-515E-7F7F-77B653C5FE5D}"/>
              </a:ext>
            </a:extLst>
          </p:cNvPr>
          <p:cNvSpPr>
            <a:spLocks noGrp="1"/>
          </p:cNvSpPr>
          <p:nvPr>
            <p:ph type="title" idx="4294967295"/>
          </p:nvPr>
        </p:nvSpPr>
        <p:spPr>
          <a:xfrm>
            <a:off x="131559" y="2285999"/>
            <a:ext cx="5949541" cy="2300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1" u="none" strike="noStrike" kern="1200" cap="none" spc="0" normalizeH="0" baseline="0" noProof="0" dirty="0">
                <a:ln>
                  <a:noFill/>
                </a:ln>
                <a:solidFill>
                  <a:schemeClr val="tx2"/>
                </a:solidFill>
                <a:effectLst/>
                <a:uLnTx/>
                <a:uFillTx/>
                <a:latin typeface="Source Sans Pro"/>
                <a:ea typeface="Source Sans Pro"/>
                <a:cs typeface="+mn-cs"/>
              </a:rPr>
              <a:t>Verified Duo Push</a:t>
            </a:r>
            <a:endParaRPr kumimoji="0" lang="en-US" sz="4800" b="1" i="1" u="none" strike="noStrike" kern="1200" cap="none" spc="0" normalizeH="0" baseline="0" noProof="0" dirty="0">
              <a:ln>
                <a:noFill/>
              </a:ln>
              <a:solidFill>
                <a:schemeClr val="tx2"/>
              </a:solidFill>
              <a:effectLst/>
              <a:uLnTx/>
              <a:uFillTx/>
              <a:latin typeface="Source Sans Pro" panose="020B0503030403020204" pitchFamily="34" charset="0"/>
              <a:ea typeface="Source Sans Pro"/>
              <a:cs typeface="+mn-cs"/>
            </a:endParaRPr>
          </a:p>
        </p:txBody>
      </p:sp>
    </p:spTree>
    <p:custDataLst>
      <p:tags r:id="rId1"/>
    </p:custDataLst>
    <p:extLst>
      <p:ext uri="{BB962C8B-B14F-4D97-AF65-F5344CB8AC3E}">
        <p14:creationId xmlns:p14="http://schemas.microsoft.com/office/powerpoint/2010/main" val="3437100006"/>
      </p:ext>
    </p:extLst>
  </p:cSld>
  <p:clrMapOvr>
    <a:masterClrMapping/>
  </p:clrMapOvr>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What Is Verified Duo Push?</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13" name="Text Placeholder 12">
            <a:extLst>
              <a:ext uri="{FF2B5EF4-FFF2-40B4-BE49-F238E27FC236}">
                <a16:creationId xmlns:a16="http://schemas.microsoft.com/office/drawing/2014/main" id="{9CC9E194-AEC0-51D8-157F-09EEC0AC8048}"/>
              </a:ext>
            </a:extLst>
          </p:cNvPr>
          <p:cNvSpPr>
            <a:spLocks noGrp="1"/>
          </p:cNvSpPr>
          <p:nvPr>
            <p:ph type="body" sz="quarter" idx="10"/>
          </p:nvPr>
        </p:nvSpPr>
        <p:spPr>
          <a:xfrm>
            <a:off x="328613" y="1296193"/>
            <a:ext cx="3967163" cy="4241801"/>
          </a:xfrm>
        </p:spPr>
        <p:txBody>
          <a:bodyPr lIns="91440" tIns="45720" rIns="91440" bIns="45720" anchor="t"/>
          <a:lstStyle/>
          <a:p>
            <a:r>
              <a:rPr lang="en-US" b="1" dirty="0">
                <a:latin typeface="Source Sans Pro"/>
                <a:ea typeface="Source Sans Pro"/>
              </a:rPr>
              <a:t>Features of Verified Push</a:t>
            </a:r>
          </a:p>
          <a:p>
            <a:pPr marL="342900" indent="-342900">
              <a:buChar char="•"/>
            </a:pPr>
            <a:r>
              <a:rPr lang="en-US" dirty="0">
                <a:latin typeface="Source Sans Pro"/>
                <a:ea typeface="Source Sans Pro"/>
              </a:rPr>
              <a:t>Enter a three-digit code instead of clicking Approve</a:t>
            </a:r>
          </a:p>
          <a:p>
            <a:pPr marL="342900" indent="-342900">
              <a:buChar char="•"/>
            </a:pPr>
            <a:r>
              <a:rPr lang="en-US" dirty="0">
                <a:latin typeface="Source Sans Pro"/>
                <a:ea typeface="Source Sans Pro"/>
              </a:rPr>
              <a:t>Use the same devices you've always used with Duo Push</a:t>
            </a:r>
            <a:endParaRPr lang="en-US" dirty="0">
              <a:ea typeface="Source Sans Pro"/>
            </a:endParaRPr>
          </a:p>
          <a:p>
            <a:pPr marL="342900" indent="-342900">
              <a:buChar char="•"/>
            </a:pPr>
            <a:r>
              <a:rPr lang="en-US" dirty="0">
                <a:latin typeface="Source Sans Pro"/>
                <a:ea typeface="Source Sans Pro"/>
              </a:rPr>
              <a:t>Updated look and feel to the Verified Duo Push screen</a:t>
            </a:r>
            <a:endParaRPr lang="en-US" dirty="0">
              <a:ea typeface="Source Sans Pro"/>
            </a:endParaRPr>
          </a:p>
          <a:p>
            <a:pPr marL="342900" indent="-342900">
              <a:buChar char="•"/>
            </a:pPr>
            <a:endParaRPr lang="en-US" dirty="0">
              <a:ea typeface="Source Sans Pro"/>
            </a:endParaRPr>
          </a:p>
          <a:p>
            <a:pPr marL="342900" indent="-342900">
              <a:buChar char="•"/>
            </a:pPr>
            <a:endParaRPr lang="en-US" dirty="0">
              <a:ea typeface="Source Sans Pro"/>
            </a:endParaRPr>
          </a:p>
        </p:txBody>
      </p:sp>
      <p:sp>
        <p:nvSpPr>
          <p:cNvPr id="14" name="TextBox 13">
            <a:extLst>
              <a:ext uri="{FF2B5EF4-FFF2-40B4-BE49-F238E27FC236}">
                <a16:creationId xmlns:a16="http://schemas.microsoft.com/office/drawing/2014/main" id="{10A59F5B-7BAB-77A5-E92B-5877B4DAE728}"/>
              </a:ext>
            </a:extLst>
          </p:cNvPr>
          <p:cNvSpPr txBox="1"/>
          <p:nvPr/>
        </p:nvSpPr>
        <p:spPr>
          <a:xfrm>
            <a:off x="4429207" y="1282666"/>
            <a:ext cx="384799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Source Sans Pro"/>
                <a:ea typeface="Source Sans Pro"/>
                <a:cs typeface="Calibri"/>
              </a:rPr>
              <a:t>Benefits of Verified Push</a:t>
            </a:r>
            <a:endParaRPr lang="en-US">
              <a:latin typeface="Calibri" panose="020F0502020204030204"/>
              <a:ea typeface="Source Sans Pro"/>
              <a:cs typeface="Calibri"/>
            </a:endParaRPr>
          </a:p>
          <a:p>
            <a:pPr marL="342900" indent="-342900">
              <a:buFont typeface="Arial"/>
              <a:buChar char="•"/>
            </a:pPr>
            <a:r>
              <a:rPr lang="en-US" sz="2400">
                <a:latin typeface="Source Sans Pro"/>
                <a:ea typeface="Source Sans Pro"/>
                <a:cs typeface="Calibri"/>
              </a:rPr>
              <a:t>Greater login security</a:t>
            </a:r>
            <a:endParaRPr lang="en-US">
              <a:cs typeface="Calibri" panose="020F0502020204030204"/>
            </a:endParaRPr>
          </a:p>
          <a:p>
            <a:pPr marL="342900" indent="-342900">
              <a:buFont typeface="Arial"/>
              <a:buChar char="•"/>
            </a:pPr>
            <a:endParaRPr lang="en-US" sz="2400">
              <a:latin typeface="Source Sans Pro"/>
              <a:ea typeface="Source Sans Pro"/>
              <a:cs typeface="Calibri"/>
            </a:endParaRPr>
          </a:p>
          <a:p>
            <a:pPr marL="342900" indent="-342900">
              <a:buFont typeface="Arial"/>
              <a:buChar char="•"/>
            </a:pPr>
            <a:r>
              <a:rPr lang="en-US" sz="2400">
                <a:latin typeface="Source Sans Pro"/>
                <a:ea typeface="Source Sans Pro"/>
                <a:cs typeface="Calibri"/>
              </a:rPr>
              <a:t>Consistently access your applications</a:t>
            </a:r>
          </a:p>
          <a:p>
            <a:pPr marL="342900" indent="-342900">
              <a:buFont typeface="Arial"/>
              <a:buChar char="•"/>
            </a:pPr>
            <a:endParaRPr lang="en-US" sz="2400">
              <a:latin typeface="Source Sans Pro"/>
              <a:ea typeface="Source Sans Pro"/>
              <a:cs typeface="Calibri"/>
            </a:endParaRPr>
          </a:p>
          <a:p>
            <a:pPr marL="342900" indent="-342900">
              <a:buFont typeface="Arial"/>
              <a:buChar char="•"/>
            </a:pPr>
            <a:r>
              <a:rPr lang="en-US" sz="2400">
                <a:latin typeface="Source Sans Pro"/>
                <a:ea typeface="Source Sans Pro"/>
                <a:cs typeface="Calibri"/>
              </a:rPr>
              <a:t>Easier to read and respond to Verified Duo Push prompts</a:t>
            </a:r>
          </a:p>
          <a:p>
            <a:endParaRPr lang="en-US" sz="2400">
              <a:latin typeface="Source Sans Pro"/>
              <a:ea typeface="Source Sans Pro"/>
              <a:cs typeface="Calibri"/>
            </a:endParaRPr>
          </a:p>
        </p:txBody>
      </p:sp>
      <p:grpSp>
        <p:nvGrpSpPr>
          <p:cNvPr id="3" name="Group 2" descr="Red arrow and circle emphasizing the passcode box in Duo Mobile">
            <a:extLst>
              <a:ext uri="{FF2B5EF4-FFF2-40B4-BE49-F238E27FC236}">
                <a16:creationId xmlns:a16="http://schemas.microsoft.com/office/drawing/2014/main" id="{43C8E7A0-FD4A-8216-51D1-AFD42A319E67}"/>
              </a:ext>
            </a:extLst>
          </p:cNvPr>
          <p:cNvGrpSpPr/>
          <p:nvPr/>
        </p:nvGrpSpPr>
        <p:grpSpPr>
          <a:xfrm>
            <a:off x="7721557" y="1295358"/>
            <a:ext cx="3747586" cy="4841080"/>
            <a:chOff x="7260117" y="2307389"/>
            <a:chExt cx="3482745" cy="4114799"/>
          </a:xfrm>
        </p:grpSpPr>
        <p:pic>
          <p:nvPicPr>
            <p:cNvPr id="5" name="Picture 4" descr="Red arrow and circle  the Duo Universal Prompt Verified Push screen to enter code in Duo Mobile">
              <a:extLst>
                <a:ext uri="{FF2B5EF4-FFF2-40B4-BE49-F238E27FC236}">
                  <a16:creationId xmlns:a16="http://schemas.microsoft.com/office/drawing/2014/main" id="{7E4F3241-2CE4-3D15-66FF-C4BC850605E5}"/>
                </a:ext>
              </a:extLst>
            </p:cNvPr>
            <p:cNvPicPr>
              <a:picLocks noChangeAspect="1"/>
            </p:cNvPicPr>
            <p:nvPr/>
          </p:nvPicPr>
          <p:blipFill>
            <a:blip r:embed="rId5"/>
            <a:stretch>
              <a:fillRect/>
            </a:stretch>
          </p:blipFill>
          <p:spPr>
            <a:xfrm>
              <a:off x="7999663" y="2307389"/>
              <a:ext cx="2743199" cy="4114799"/>
            </a:xfrm>
            <a:prstGeom prst="rect">
              <a:avLst/>
            </a:prstGeom>
          </p:spPr>
        </p:pic>
        <p:sp>
          <p:nvSpPr>
            <p:cNvPr id="6" name="Oval 5">
              <a:extLst>
                <a:ext uri="{FF2B5EF4-FFF2-40B4-BE49-F238E27FC236}">
                  <a16:creationId xmlns:a16="http://schemas.microsoft.com/office/drawing/2014/main" id="{960FE264-284D-7AEF-7391-59225DCA9B10}"/>
                </a:ext>
              </a:extLst>
            </p:cNvPr>
            <p:cNvSpPr/>
            <p:nvPr/>
          </p:nvSpPr>
          <p:spPr>
            <a:xfrm>
              <a:off x="8450863" y="3667733"/>
              <a:ext cx="1844842" cy="69515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7" name="Straight Arrow Connector 6" descr="Duo Mobile screen to enter a passcode with a number in the passcode box">
              <a:extLst>
                <a:ext uri="{FF2B5EF4-FFF2-40B4-BE49-F238E27FC236}">
                  <a16:creationId xmlns:a16="http://schemas.microsoft.com/office/drawing/2014/main" id="{3A4B014E-6BC6-9A36-A08F-E48F308DA65E}"/>
                </a:ext>
              </a:extLst>
            </p:cNvPr>
            <p:cNvCxnSpPr/>
            <p:nvPr/>
          </p:nvCxnSpPr>
          <p:spPr>
            <a:xfrm>
              <a:off x="7260117" y="2828870"/>
              <a:ext cx="1144836" cy="104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83575834"/>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noRot="1" noMove="1" noResize="1" noEditPoints="1" noAdjustHandles="1" noChangeArrowheads="1" noChangeShapeType="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Demo 1: Steps 1-2</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noRot="1" noMove="1" noResize="1" noEditPoints="1" noAdjustHandles="1" noChangeArrowheads="1" noChangeShapeType="1"/>
          </p:cNvSpPr>
          <p:nvPr>
            <p:ph type="body" sz="quarter" idx="10"/>
          </p:nvPr>
        </p:nvSpPr>
        <p:spPr>
          <a:xfrm>
            <a:off x="447675" y="1826148"/>
            <a:ext cx="5467350" cy="1389620"/>
          </a:xfrm>
        </p:spPr>
        <p:txBody>
          <a:bodyPr lIns="91440" tIns="45720" rIns="91440" bIns="45720" anchor="t"/>
          <a:lstStyle/>
          <a:p>
            <a:r>
              <a:rPr lang="en-US" b="1" dirty="0">
                <a:latin typeface="Source Sans Pro"/>
                <a:ea typeface="Calibri"/>
                <a:cs typeface="Calibri"/>
              </a:rPr>
              <a:t>Step 1: </a:t>
            </a:r>
            <a:r>
              <a:rPr lang="en-US" dirty="0">
                <a:latin typeface="Source Sans Pro"/>
                <a:ea typeface="Calibri"/>
                <a:cs typeface="Calibri"/>
              </a:rPr>
              <a:t>When you log in to a Duo-protected service, a Verified Duo Push's three-digit code will appear on your computer or device.</a:t>
            </a:r>
            <a:endParaRPr lang="en-US" b="1" dirty="0">
              <a:latin typeface="Source Sans Pro"/>
              <a:ea typeface="Calibri"/>
              <a:cs typeface="Calibri"/>
            </a:endParaRPr>
          </a:p>
          <a:p>
            <a:endParaRPr lang="en-US" dirty="0">
              <a:ea typeface="Source Sans Pro" panose="020B0503030403020204" pitchFamily="34" charset="0"/>
              <a:cs typeface="Calibri"/>
            </a:endParaRPr>
          </a:p>
        </p:txBody>
      </p:sp>
      <p:sp>
        <p:nvSpPr>
          <p:cNvPr id="6" name="TextBox 5">
            <a:extLst>
              <a:ext uri="{FF2B5EF4-FFF2-40B4-BE49-F238E27FC236}">
                <a16:creationId xmlns:a16="http://schemas.microsoft.com/office/drawing/2014/main" id="{43362E72-FC0B-1DDC-03B7-4D23073E12AB}"/>
              </a:ext>
            </a:extLst>
          </p:cNvPr>
          <p:cNvSpPr txBox="1">
            <a:spLocks noGrp="1" noRot="1" noMove="1" noResize="1" noEditPoints="1" noAdjustHandles="1" noChangeArrowheads="1" noChangeShapeType="1"/>
          </p:cNvSpPr>
          <p:nvPr/>
        </p:nvSpPr>
        <p:spPr>
          <a:xfrm>
            <a:off x="6099359" y="1088945"/>
            <a:ext cx="2391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Source Sans Pro"/>
                <a:ea typeface="Source Sans Pro"/>
              </a:rPr>
              <a:t>From Step 1:</a:t>
            </a:r>
            <a:endParaRPr lang="en-US" sz="2400">
              <a:ea typeface="Calibri" panose="020F0502020204030204"/>
              <a:cs typeface="Calibri" panose="020F0502020204030204"/>
            </a:endParaRPr>
          </a:p>
        </p:txBody>
      </p:sp>
      <p:grpSp>
        <p:nvGrpSpPr>
          <p:cNvPr id="10" name="Group 9" descr="Duo Mobile Verified Push screen">
            <a:extLst>
              <a:ext uri="{FF2B5EF4-FFF2-40B4-BE49-F238E27FC236}">
                <a16:creationId xmlns:a16="http://schemas.microsoft.com/office/drawing/2014/main" id="{3039199D-0077-F250-E94C-F5E615EA0FE7}"/>
              </a:ext>
            </a:extLst>
          </p:cNvPr>
          <p:cNvGrpSpPr>
            <a:grpSpLocks noGrp="1" noUngrp="1" noRot="1" noMove="1" noResize="1"/>
          </p:cNvGrpSpPr>
          <p:nvPr/>
        </p:nvGrpSpPr>
        <p:grpSpPr>
          <a:xfrm>
            <a:off x="5039976" y="1574006"/>
            <a:ext cx="3547802" cy="4114800"/>
            <a:chOff x="5039976" y="1574006"/>
            <a:chExt cx="3547802" cy="4114800"/>
          </a:xfrm>
        </p:grpSpPr>
        <p:pic>
          <p:nvPicPr>
            <p:cNvPr id="5" name="Picture 4" descr="A screenshot of a phone&#10;&#10;Description automatically generated">
              <a:extLst>
                <a:ext uri="{FF2B5EF4-FFF2-40B4-BE49-F238E27FC236}">
                  <a16:creationId xmlns:a16="http://schemas.microsoft.com/office/drawing/2014/main" id="{2668F77B-7D45-F3C2-06C8-77B242FEA2F8}"/>
                </a:ext>
              </a:extLst>
            </p:cNvPr>
            <p:cNvPicPr>
              <a:picLocks noGrp="1" noRot="1" noChangeAspect="1" noMove="1" noResize="1" noEditPoints="1" noAdjustHandles="1" noChangeArrowheads="1" noChangeShapeType="1" noCrop="1"/>
            </p:cNvPicPr>
            <p:nvPr/>
          </p:nvPicPr>
          <p:blipFill>
            <a:blip r:embed="rId5"/>
            <a:stretch>
              <a:fillRect/>
            </a:stretch>
          </p:blipFill>
          <p:spPr>
            <a:xfrm>
              <a:off x="5890222" y="1574006"/>
              <a:ext cx="2697556" cy="4114800"/>
            </a:xfrm>
            <a:prstGeom prst="rect">
              <a:avLst/>
            </a:prstGeom>
          </p:spPr>
        </p:pic>
        <p:grpSp>
          <p:nvGrpSpPr>
            <p:cNvPr id="8" name="Group 7">
              <a:extLst>
                <a:ext uri="{FF2B5EF4-FFF2-40B4-BE49-F238E27FC236}">
                  <a16:creationId xmlns:a16="http://schemas.microsoft.com/office/drawing/2014/main" id="{BA3DF9D7-3624-B4DF-48A9-ADC28CB572A2}"/>
                </a:ext>
              </a:extLst>
            </p:cNvPr>
            <p:cNvGrpSpPr>
              <a:grpSpLocks noGrp="1" noUngrp="1" noRot="1" noMove="1" noResize="1"/>
            </p:cNvGrpSpPr>
            <p:nvPr/>
          </p:nvGrpSpPr>
          <p:grpSpPr>
            <a:xfrm>
              <a:off x="5039976" y="2909642"/>
              <a:ext cx="2985612" cy="667145"/>
              <a:chOff x="5159039" y="2766767"/>
              <a:chExt cx="2985612" cy="667145"/>
            </a:xfrm>
          </p:grpSpPr>
          <p:cxnSp>
            <p:nvCxnSpPr>
              <p:cNvPr id="9" name="Straight Arrow Connector 8">
                <a:extLst>
                  <a:ext uri="{FF2B5EF4-FFF2-40B4-BE49-F238E27FC236}">
                    <a16:creationId xmlns:a16="http://schemas.microsoft.com/office/drawing/2014/main" id="{E867340B-CB3B-AACA-7689-40144DA7DA6B}"/>
                  </a:ext>
                </a:extLst>
              </p:cNvPr>
              <p:cNvCxnSpPr>
                <a:cxnSpLocks noGrp="1" noRot="1" noMove="1" noResize="1" noEditPoints="1" noAdjustHandles="1" noChangeArrowheads="1" noChangeShapeType="1"/>
              </p:cNvCxnSpPr>
              <p:nvPr/>
            </p:nvCxnSpPr>
            <p:spPr>
              <a:xfrm>
                <a:off x="5159039" y="2766767"/>
                <a:ext cx="1450810" cy="261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DAF86A0-997C-72F6-C953-0889AD0E6687}"/>
                  </a:ext>
                </a:extLst>
              </p:cNvPr>
              <p:cNvSpPr>
                <a:spLocks noGrp="1" noRot="1" noMove="1" noResize="1" noEditPoints="1" noAdjustHandles="1" noChangeArrowheads="1" noChangeShapeType="1"/>
              </p:cNvSpPr>
              <p:nvPr/>
            </p:nvSpPr>
            <p:spPr>
              <a:xfrm>
                <a:off x="6660756" y="2778859"/>
                <a:ext cx="1483895" cy="6550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grpSp>
      </p:grpSp>
      <p:sp>
        <p:nvSpPr>
          <p:cNvPr id="3" name="TextBox 2">
            <a:extLst>
              <a:ext uri="{FF2B5EF4-FFF2-40B4-BE49-F238E27FC236}">
                <a16:creationId xmlns:a16="http://schemas.microsoft.com/office/drawing/2014/main" id="{AA416F10-41CA-C1EF-D38A-3765DB63DE41}"/>
              </a:ext>
            </a:extLst>
          </p:cNvPr>
          <p:cNvSpPr txBox="1">
            <a:spLocks noGrp="1" noRot="1" noMove="1" noResize="1" noEditPoints="1" noAdjustHandles="1" noChangeArrowheads="1" noChangeShapeType="1"/>
          </p:cNvSpPr>
          <p:nvPr/>
        </p:nvSpPr>
        <p:spPr>
          <a:xfrm>
            <a:off x="445696" y="4211263"/>
            <a:ext cx="517559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Source Sans Pro"/>
                <a:ea typeface="Source Sans Pro"/>
              </a:rPr>
              <a:t>Step 2:</a:t>
            </a:r>
            <a:r>
              <a:rPr lang="en-US" sz="2400">
                <a:latin typeface="Source Sans Pro"/>
                <a:ea typeface="Source Sans Pro"/>
              </a:rPr>
              <a:t> Enter the three-digit code into the Duo Mobile app.</a:t>
            </a:r>
            <a:br>
              <a:rPr lang="en-US" sz="2400">
                <a:latin typeface="Source Sans Pro"/>
                <a:ea typeface="Source Sans Pro"/>
              </a:rPr>
            </a:br>
            <a:endParaRPr lang="en-US" sz="2400">
              <a:solidFill>
                <a:srgbClr val="808080"/>
              </a:solidFill>
              <a:latin typeface="Source Sans Pro"/>
              <a:ea typeface="Source Sans Pro"/>
            </a:endParaRPr>
          </a:p>
          <a:p>
            <a:pPr algn="l"/>
            <a:endParaRPr lang="en-US">
              <a:ea typeface="Calibri"/>
              <a:cs typeface="Calibri"/>
            </a:endParaRPr>
          </a:p>
        </p:txBody>
      </p:sp>
      <p:sp>
        <p:nvSpPr>
          <p:cNvPr id="7" name="TextBox 6">
            <a:extLst>
              <a:ext uri="{FF2B5EF4-FFF2-40B4-BE49-F238E27FC236}">
                <a16:creationId xmlns:a16="http://schemas.microsoft.com/office/drawing/2014/main" id="{54A4C12E-A97F-518F-A310-E7531F4B2548}"/>
              </a:ext>
            </a:extLst>
          </p:cNvPr>
          <p:cNvSpPr txBox="1">
            <a:spLocks noGrp="1" noRot="1" noMove="1" noResize="1" noEditPoints="1" noAdjustHandles="1" noChangeArrowheads="1" noChangeShapeType="1"/>
          </p:cNvSpPr>
          <p:nvPr/>
        </p:nvSpPr>
        <p:spPr>
          <a:xfrm>
            <a:off x="9120621" y="1088944"/>
            <a:ext cx="1905183" cy="477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Source Sans Pro"/>
                <a:ea typeface="Source Sans Pro"/>
              </a:rPr>
              <a:t>From Step 2:</a:t>
            </a:r>
            <a:endParaRPr lang="en-US" sz="2400"/>
          </a:p>
        </p:txBody>
      </p:sp>
      <p:pic>
        <p:nvPicPr>
          <p:cNvPr id="11" name="Picture 10" descr="Screenshot of Verified Duo Push prompt">
            <a:extLst>
              <a:ext uri="{FF2B5EF4-FFF2-40B4-BE49-F238E27FC236}">
                <a16:creationId xmlns:a16="http://schemas.microsoft.com/office/drawing/2014/main" id="{1B8C2F20-7D7C-CF29-3A70-D38E3539535B}"/>
              </a:ext>
            </a:extLst>
          </p:cNvPr>
          <p:cNvPicPr>
            <a:picLocks noGrp="1" noRot="1" noChangeAspect="1" noMove="1" noResize="1" noEditPoints="1" noAdjustHandles="1" noChangeArrowheads="1" noChangeShapeType="1" noCrop="1"/>
          </p:cNvPicPr>
          <p:nvPr/>
        </p:nvPicPr>
        <p:blipFill>
          <a:blip r:embed="rId6"/>
          <a:stretch>
            <a:fillRect/>
          </a:stretch>
        </p:blipFill>
        <p:spPr>
          <a:xfrm>
            <a:off x="9121994" y="1550194"/>
            <a:ext cx="1901389" cy="4114800"/>
          </a:xfrm>
          <a:prstGeom prst="rect">
            <a:avLst/>
          </a:prstGeom>
        </p:spPr>
      </p:pic>
      <p:sp>
        <p:nvSpPr>
          <p:cNvPr id="14" name="Oval 13" descr="Circle around the Verification code entry field.">
            <a:extLst>
              <a:ext uri="{FF2B5EF4-FFF2-40B4-BE49-F238E27FC236}">
                <a16:creationId xmlns:a16="http://schemas.microsoft.com/office/drawing/2014/main" id="{B2247160-AAAB-F272-D42F-3F53D9EE1232}"/>
              </a:ext>
            </a:extLst>
          </p:cNvPr>
          <p:cNvSpPr>
            <a:spLocks noGrp="1" noRot="1" noMove="1" noResize="1" noEditPoints="1" noAdjustHandles="1" noChangeArrowheads="1" noChangeShapeType="1"/>
          </p:cNvSpPr>
          <p:nvPr/>
        </p:nvSpPr>
        <p:spPr>
          <a:xfrm>
            <a:off x="8967226" y="3062729"/>
            <a:ext cx="1341020" cy="7503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15" name="Connector: Curved 14" descr="Arrow guiding to the verification code entry point.">
            <a:extLst>
              <a:ext uri="{FF2B5EF4-FFF2-40B4-BE49-F238E27FC236}">
                <a16:creationId xmlns:a16="http://schemas.microsoft.com/office/drawing/2014/main" id="{E4050DE3-AC13-FDBC-7DF0-49EE1C014CCE}"/>
              </a:ext>
            </a:extLst>
          </p:cNvPr>
          <p:cNvCxnSpPr>
            <a:cxnSpLocks noGrp="1" noRot="1" noMove="1" noResize="1" noEditPoints="1" noAdjustHandles="1" noChangeArrowheads="1" noChangeShapeType="1"/>
          </p:cNvCxnSpPr>
          <p:nvPr/>
        </p:nvCxnSpPr>
        <p:spPr>
          <a:xfrm flipV="1">
            <a:off x="4536721" y="3434807"/>
            <a:ext cx="4440340" cy="1282509"/>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6115937"/>
      </p:ext>
    </p:extLst>
  </p:cSld>
  <p:clrMapOvr>
    <a:masterClrMapping/>
  </p:clrMapOvr>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4A97-35AE-F464-8F49-AB85A9EE63BB}"/>
              </a:ext>
            </a:extLst>
          </p:cNvPr>
          <p:cNvSpPr txBox="1">
            <a:spLocks noGrp="1"/>
          </p:cNvSpPr>
          <p:nvPr>
            <p:ph type="title" idx="4294967295"/>
          </p:nvPr>
        </p:nvSpPr>
        <p:spPr>
          <a:xfrm>
            <a:off x="560739" y="444494"/>
            <a:ext cx="1112132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ource Sans Pro Black"/>
                <a:ea typeface="Source Sans Pro Black"/>
                <a:cs typeface="+mj-cs"/>
              </a:rPr>
              <a:t>Demo 1: New "Remember Me"</a:t>
            </a:r>
            <a:endParaRPr kumimoji="0" lang="en-US" sz="2400" b="1" i="0" u="none" strike="noStrike" kern="1200" cap="none" spc="0" normalizeH="0" baseline="0" noProof="0" dirty="0">
              <a:ln>
                <a:noFill/>
              </a:ln>
              <a:solidFill>
                <a:schemeClr val="bg1"/>
              </a:solidFill>
              <a:effectLst/>
              <a:uLnTx/>
              <a:uFillTx/>
              <a:latin typeface="Source Sans Pro Black" panose="020B0503030403020204" pitchFamily="34" charset="0"/>
              <a:ea typeface="Source Sans Pro Black"/>
              <a:cs typeface="+mj-cs"/>
            </a:endParaRPr>
          </a:p>
        </p:txBody>
      </p:sp>
      <p:sp>
        <p:nvSpPr>
          <p:cNvPr id="4" name="Text Placeholder 3">
            <a:extLst>
              <a:ext uri="{FF2B5EF4-FFF2-40B4-BE49-F238E27FC236}">
                <a16:creationId xmlns:a16="http://schemas.microsoft.com/office/drawing/2014/main" id="{4E12EE6D-F833-B391-4C44-716FF02FAA0D}"/>
              </a:ext>
            </a:extLst>
          </p:cNvPr>
          <p:cNvSpPr>
            <a:spLocks noGrp="1"/>
          </p:cNvSpPr>
          <p:nvPr>
            <p:ph type="body" sz="quarter" idx="10"/>
          </p:nvPr>
        </p:nvSpPr>
        <p:spPr>
          <a:xfrm>
            <a:off x="562694" y="1304008"/>
            <a:ext cx="5765006" cy="4455100"/>
          </a:xfrm>
        </p:spPr>
        <p:txBody>
          <a:bodyPr lIns="91440" tIns="45720" rIns="91440" bIns="45720" anchor="t"/>
          <a:lstStyle/>
          <a:p>
            <a:r>
              <a:rPr lang="en-US" dirty="0">
                <a:latin typeface="Source Sans Pro"/>
                <a:ea typeface="Calibri"/>
                <a:cs typeface="Calibri"/>
              </a:rPr>
              <a:t>The </a:t>
            </a:r>
            <a:r>
              <a:rPr lang="en-US" b="1" dirty="0">
                <a:latin typeface="Source Sans Pro"/>
                <a:ea typeface="Calibri"/>
                <a:cs typeface="Calibri"/>
              </a:rPr>
              <a:t>Is this your device?</a:t>
            </a:r>
            <a:r>
              <a:rPr lang="en-US" dirty="0">
                <a:latin typeface="Source Sans Pro"/>
                <a:ea typeface="Calibri"/>
                <a:cs typeface="Calibri"/>
              </a:rPr>
              <a:t> screen will appear. </a:t>
            </a:r>
            <a:endParaRPr lang="en-US" dirty="0">
              <a:latin typeface="Calibri"/>
              <a:ea typeface="Calibri"/>
              <a:cs typeface="Calibri"/>
            </a:endParaRPr>
          </a:p>
          <a:p>
            <a:pPr marL="342900" indent="-342900">
              <a:buChar char="•"/>
            </a:pPr>
            <a:r>
              <a:rPr lang="en-US" dirty="0">
                <a:latin typeface="Source Sans Pro"/>
                <a:ea typeface="Source Sans Pro"/>
                <a:cs typeface="Calibri"/>
              </a:rPr>
              <a:t>If you click the </a:t>
            </a:r>
            <a:r>
              <a:rPr lang="en-US" b="1" dirty="0">
                <a:latin typeface="Source Sans Pro"/>
                <a:ea typeface="Source Sans Pro"/>
                <a:cs typeface="Calibri"/>
              </a:rPr>
              <a:t>Yes, this is my device</a:t>
            </a:r>
            <a:r>
              <a:rPr lang="en-US" dirty="0">
                <a:latin typeface="Source Sans Pro"/>
                <a:ea typeface="Source Sans Pro"/>
                <a:cs typeface="Calibri"/>
              </a:rPr>
              <a:t> button, the Duo Universal Prompt will save your settings for </a:t>
            </a:r>
            <a:r>
              <a:rPr lang="en-US" b="1" dirty="0">
                <a:latin typeface="Source Sans Pro"/>
                <a:ea typeface="Source Sans Pro"/>
                <a:cs typeface="Calibri"/>
              </a:rPr>
              <a:t>seven</a:t>
            </a:r>
            <a:r>
              <a:rPr lang="en-US" dirty="0">
                <a:latin typeface="Source Sans Pro"/>
                <a:ea typeface="Source Sans Pro"/>
                <a:cs typeface="Calibri"/>
              </a:rPr>
              <a:t> days.</a:t>
            </a:r>
            <a:endParaRPr lang="en-US" dirty="0">
              <a:ea typeface="Source Sans Pro"/>
              <a:cs typeface="Calibri"/>
            </a:endParaRPr>
          </a:p>
          <a:p>
            <a:pPr marL="342900" indent="-342900">
              <a:buChar char="•"/>
            </a:pPr>
            <a:r>
              <a:rPr lang="en-US" dirty="0">
                <a:latin typeface="Source Sans Pro"/>
                <a:ea typeface="Calibri"/>
                <a:cs typeface="Calibri"/>
              </a:rPr>
              <a:t>If you share your device, click </a:t>
            </a:r>
            <a:r>
              <a:rPr lang="en-US" b="1" dirty="0">
                <a:latin typeface="Source Sans Pro"/>
                <a:ea typeface="Calibri"/>
                <a:cs typeface="Calibri"/>
              </a:rPr>
              <a:t>No, other people use this device</a:t>
            </a:r>
            <a:r>
              <a:rPr lang="en-US" dirty="0">
                <a:latin typeface="Source Sans Pro"/>
                <a:ea typeface="Calibri"/>
                <a:cs typeface="Calibri"/>
              </a:rPr>
              <a:t>.</a:t>
            </a:r>
            <a:r>
              <a:rPr lang="en-US" dirty="0">
                <a:latin typeface="Calibri"/>
                <a:ea typeface="Calibri"/>
                <a:cs typeface="Calibri"/>
              </a:rPr>
              <a:t> </a:t>
            </a:r>
            <a:endParaRPr lang="en-US" dirty="0">
              <a:ea typeface="Source Sans Pro"/>
              <a:cs typeface="Calibri"/>
            </a:endParaRPr>
          </a:p>
          <a:p>
            <a:pPr marL="1028700" lvl="1">
              <a:buFont typeface="Courier New" panose="020B0604020202020204" pitchFamily="34" charset="0"/>
              <a:buChar char="o"/>
            </a:pPr>
            <a:r>
              <a:rPr lang="en-US" dirty="0">
                <a:latin typeface="Source Sans Pro"/>
                <a:ea typeface="Source Sans Pro"/>
                <a:cs typeface="Calibri"/>
              </a:rPr>
              <a:t>For the next </a:t>
            </a:r>
            <a:r>
              <a:rPr lang="en-US" b="1" i="1" dirty="0">
                <a:latin typeface="Source Sans Pro"/>
                <a:ea typeface="Source Sans Pro"/>
                <a:cs typeface="Calibri"/>
              </a:rPr>
              <a:t>14</a:t>
            </a:r>
            <a:r>
              <a:rPr lang="en-US" dirty="0">
                <a:latin typeface="Source Sans Pro"/>
                <a:ea typeface="Source Sans Pro"/>
                <a:cs typeface="Calibri"/>
              </a:rPr>
              <a:t> days, you will see the Duo Universal Prompt every time you log in to the same device.</a:t>
            </a:r>
            <a:endParaRPr lang="en-US" dirty="0">
              <a:ea typeface="Source Sans Pro"/>
              <a:cs typeface="Calibri"/>
            </a:endParaRPr>
          </a:p>
          <a:p>
            <a:r>
              <a:rPr lang="en-US" dirty="0">
                <a:latin typeface="Source Sans Pro"/>
                <a:ea typeface="Source Sans Pro"/>
                <a:cs typeface="Calibri"/>
              </a:rPr>
              <a:t>Both link you to the application you are logging into.</a:t>
            </a:r>
            <a:endParaRPr lang="en-US" dirty="0">
              <a:ea typeface="Source Sans Pro"/>
              <a:cs typeface="Calibri"/>
            </a:endParaRPr>
          </a:p>
          <a:p>
            <a:endParaRPr lang="en-US" dirty="0">
              <a:ea typeface="Source Sans Pro" panose="020B0503030403020204" pitchFamily="34" charset="0"/>
              <a:cs typeface="Calibri"/>
            </a:endParaRPr>
          </a:p>
        </p:txBody>
      </p:sp>
      <p:grpSp>
        <p:nvGrpSpPr>
          <p:cNvPr id="5" name="Group 4" descr="Red arrow and circle emphasizing Step 5a to Yes, this is my device and a different red arrow and circle emphasizing Step 5b to No, other people use this device link">
            <a:extLst>
              <a:ext uri="{FF2B5EF4-FFF2-40B4-BE49-F238E27FC236}">
                <a16:creationId xmlns:a16="http://schemas.microsoft.com/office/drawing/2014/main" id="{E2C6746F-0C03-4A94-AD1B-E65D9FDC11D7}"/>
              </a:ext>
            </a:extLst>
          </p:cNvPr>
          <p:cNvGrpSpPr/>
          <p:nvPr/>
        </p:nvGrpSpPr>
        <p:grpSpPr>
          <a:xfrm>
            <a:off x="5789899" y="1517516"/>
            <a:ext cx="5474484" cy="4139119"/>
            <a:chOff x="5202074" y="1371601"/>
            <a:chExt cx="5438117" cy="4114800"/>
          </a:xfrm>
        </p:grpSpPr>
        <p:pic>
          <p:nvPicPr>
            <p:cNvPr id="3" name="Picture 2" descr="A screenshot of a device&#10;&#10;Description automatically generated">
              <a:extLst>
                <a:ext uri="{FF2B5EF4-FFF2-40B4-BE49-F238E27FC236}">
                  <a16:creationId xmlns:a16="http://schemas.microsoft.com/office/drawing/2014/main" id="{CE053E1A-28E5-16EF-F886-4790773ABCE5}"/>
                </a:ext>
              </a:extLst>
            </p:cNvPr>
            <p:cNvPicPr>
              <a:picLocks noChangeAspect="1"/>
            </p:cNvPicPr>
            <p:nvPr/>
          </p:nvPicPr>
          <p:blipFill>
            <a:blip r:embed="rId5"/>
            <a:stretch>
              <a:fillRect/>
            </a:stretch>
          </p:blipFill>
          <p:spPr>
            <a:xfrm>
              <a:off x="7331507" y="1371601"/>
              <a:ext cx="3308684" cy="4114800"/>
            </a:xfrm>
            <a:prstGeom prst="rect">
              <a:avLst/>
            </a:prstGeom>
          </p:spPr>
        </p:pic>
        <p:sp>
          <p:nvSpPr>
            <p:cNvPr id="6" name="Oval 5">
              <a:extLst>
                <a:ext uri="{FF2B5EF4-FFF2-40B4-BE49-F238E27FC236}">
                  <a16:creationId xmlns:a16="http://schemas.microsoft.com/office/drawing/2014/main" id="{ABDD9388-9B3B-2413-7D8E-CA08345487F0}"/>
                </a:ext>
              </a:extLst>
            </p:cNvPr>
            <p:cNvSpPr/>
            <p:nvPr/>
          </p:nvSpPr>
          <p:spPr>
            <a:xfrm>
              <a:off x="7998102" y="3266932"/>
              <a:ext cx="1958347" cy="6119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cxnSp>
          <p:nvCxnSpPr>
            <p:cNvPr id="9" name="Straight Arrow Connector 8">
              <a:extLst>
                <a:ext uri="{FF2B5EF4-FFF2-40B4-BE49-F238E27FC236}">
                  <a16:creationId xmlns:a16="http://schemas.microsoft.com/office/drawing/2014/main" id="{28115C1C-5738-2D6C-6794-D1CE13AAD3FD}"/>
                </a:ext>
              </a:extLst>
            </p:cNvPr>
            <p:cNvCxnSpPr/>
            <p:nvPr/>
          </p:nvCxnSpPr>
          <p:spPr>
            <a:xfrm>
              <a:off x="5325134" y="3072881"/>
              <a:ext cx="2561730" cy="1129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0BEB962-1631-3210-1051-92968CF4F4D2}"/>
                </a:ext>
              </a:extLst>
            </p:cNvPr>
            <p:cNvCxnSpPr>
              <a:cxnSpLocks/>
            </p:cNvCxnSpPr>
            <p:nvPr/>
          </p:nvCxnSpPr>
          <p:spPr>
            <a:xfrm>
              <a:off x="5202074" y="1808585"/>
              <a:ext cx="2423413" cy="152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24089956"/>
      </p:ext>
    </p:extLst>
  </p:cSld>
  <p:clrMapOvr>
    <a:masterClrMapping/>
  </p:clrMapOvr>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D4928539AFD0458D6C74DA73BCA243" ma:contentTypeVersion="15" ma:contentTypeDescription="Create a new document." ma:contentTypeScope="" ma:versionID="67395025401108f2db18bf159e1fcfe1">
  <xsd:schema xmlns:xsd="http://www.w3.org/2001/XMLSchema" xmlns:xs="http://www.w3.org/2001/XMLSchema" xmlns:p="http://schemas.microsoft.com/office/2006/metadata/properties" xmlns:ns2="5d89e6d2-97cb-4696-93f9-048dc6744ea0" xmlns:ns3="b45172e6-bdb6-4f3f-a8e5-2d0d4f86e50c" targetNamespace="http://schemas.microsoft.com/office/2006/metadata/properties" ma:root="true" ma:fieldsID="374e311aaea3c4be378972fd714cff63" ns2:_="" ns3:_="">
    <xsd:import namespace="5d89e6d2-97cb-4696-93f9-048dc6744ea0"/>
    <xsd:import namespace="b45172e6-bdb6-4f3f-a8e5-2d0d4f86e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9e6d2-97cb-4696-93f9-048dc6744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91a9775-3525-4bf8-b88d-b7eef9d67d4b"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5172e6-bdb6-4f3f-a8e5-2d0d4f86e50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5ce056f-3bdc-4eb7-ae7f-3624ba26f7e7}" ma:internalName="TaxCatchAll" ma:showField="CatchAllData" ma:web="b45172e6-bdb6-4f3f-a8e5-2d0d4f86e5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45172e6-bdb6-4f3f-a8e5-2d0d4f86e50c">
      <UserInfo>
        <DisplayName>Mike Glover Moresi</DisplayName>
        <AccountId>12</AccountId>
        <AccountType/>
      </UserInfo>
      <UserInfo>
        <DisplayName>Jillian Balfour</DisplayName>
        <AccountId>98</AccountId>
        <AccountType/>
      </UserInfo>
      <UserInfo>
        <DisplayName>Katie Harsh</DisplayName>
        <AccountId>99</AccountId>
        <AccountType/>
      </UserInfo>
      <UserInfo>
        <DisplayName>Nancy Novitski</DisplayName>
        <AccountId>100</AccountId>
        <AccountType/>
      </UserInfo>
    </SharedWithUsers>
    <TaxCatchAll xmlns="b45172e6-bdb6-4f3f-a8e5-2d0d4f86e50c" xsi:nil="true"/>
    <lcf76f155ced4ddcb4097134ff3c332f xmlns="5d89e6d2-97cb-4696-93f9-048dc6744e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0ED9C2-1800-4FB3-8D99-B0B397973EF0}">
  <ds:schemaRefs>
    <ds:schemaRef ds:uri="http://schemas.microsoft.com/sharepoint/v3/contenttype/forms"/>
  </ds:schemaRefs>
</ds:datastoreItem>
</file>

<file path=customXml/itemProps2.xml><?xml version="1.0" encoding="utf-8"?>
<ds:datastoreItem xmlns:ds="http://schemas.openxmlformats.org/officeDocument/2006/customXml" ds:itemID="{CE5DF43D-B988-4797-B2D1-BE1CC3B1C5AD}">
  <ds:schemaRefs>
    <ds:schemaRef ds:uri="5d89e6d2-97cb-4696-93f9-048dc6744ea0"/>
    <ds:schemaRef ds:uri="b45172e6-bdb6-4f3f-a8e5-2d0d4f86e5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59A798-4C85-4EA7-8B3C-F7A14FD5D383}">
  <ds:schemaRefs>
    <ds:schemaRef ds:uri="5d89e6d2-97cb-4696-93f9-048dc6744ea0"/>
    <ds:schemaRef ds:uri="b45172e6-bdb6-4f3f-a8e5-2d0d4f86e50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41</TotalTime>
  <Words>1877</Words>
  <Application>Microsoft Macintosh PowerPoint</Application>
  <PresentationFormat>Widescreen</PresentationFormat>
  <Paragraphs>201</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Courier New</vt:lpstr>
      <vt:lpstr>Source Sans Pro</vt:lpstr>
      <vt:lpstr>Source Sans Pro Black</vt:lpstr>
      <vt:lpstr>Source Sans Pro SemiBold</vt:lpstr>
      <vt:lpstr>Source Sans Pro SemiBold</vt:lpstr>
      <vt:lpstr>Symbol</vt:lpstr>
      <vt:lpstr>System Font Regular</vt:lpstr>
      <vt:lpstr>Office Theme</vt:lpstr>
      <vt:lpstr>Duo Universal Prompt </vt:lpstr>
      <vt:lpstr>Introduction</vt:lpstr>
      <vt:lpstr>Duo Universal Prompt Training</vt:lpstr>
      <vt:lpstr>Learning Objectives</vt:lpstr>
      <vt:lpstr>Why Is the Duo Prompt Changing?</vt:lpstr>
      <vt:lpstr>Verified Duo Push</vt:lpstr>
      <vt:lpstr>What Is Verified Duo Push?</vt:lpstr>
      <vt:lpstr>Demo 1: Steps 1-2</vt:lpstr>
      <vt:lpstr>Demo 1: New "Remember Me"</vt:lpstr>
      <vt:lpstr>Demo 1: Verified Duo Push Live </vt:lpstr>
      <vt:lpstr>Verification Choice</vt:lpstr>
      <vt:lpstr>Choosing a Different Verification Method</vt:lpstr>
      <vt:lpstr>Choose a Different Verification Method (Steps 1-2)</vt:lpstr>
      <vt:lpstr>Choose a Different Verification Method (Steps 3-4)</vt:lpstr>
      <vt:lpstr>Biometric Verification</vt:lpstr>
      <vt:lpstr>What is Biometric Verification?</vt:lpstr>
      <vt:lpstr>Demo: Other Authentication Methods, Apple Touch ID (Laptop/Keyboard)</vt:lpstr>
      <vt:lpstr>Demo: Other Authentication Methods, Apple Touch ID/Face ID (iPhone/iPad)</vt:lpstr>
      <vt:lpstr>Demo: Other Authentication Methods, Windows Hello</vt:lpstr>
      <vt:lpstr>Demo: Other Authentication Methods, Android Biometrics</vt:lpstr>
      <vt:lpstr>Conclusion</vt:lpstr>
      <vt:lpstr>Duo Universal Prompt Help</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Mike Glover Moresi</cp:lastModifiedBy>
  <cp:revision>11</cp:revision>
  <dcterms:created xsi:type="dcterms:W3CDTF">2022-05-29T02:25:42Z</dcterms:created>
  <dcterms:modified xsi:type="dcterms:W3CDTF">2024-02-27T19:49:33Z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4F009EAB-9D05-4B83-9261-D69505DE8BA1</vt:lpwstr>
  </property>
  <property fmtid="{D5CDD505-2E9C-101B-9397-08002B2CF9AE}" pid="3" name="ArticulatePath">
    <vt:lpwstr>https://uoregon-my.sharepoint.com/personal/mferstma_uoregon_edu/Documents/Training for IS/UO-PowerPoint Template-C-Updated</vt:lpwstr>
  </property>
  <property fmtid="{D5CDD505-2E9C-101B-9397-08002B2CF9AE}" pid="4" name="ContentTypeId">
    <vt:lpwstr>0x010100FFD4928539AFD0458D6C74DA73BCA243</vt:lpwstr>
  </property>
  <property fmtid="{D5CDD505-2E9C-101B-9397-08002B2CF9AE}" pid="5" name="MediaServiceImageTags">
    <vt:lpwstr/>
  </property>
</Properties>
</file>